
<file path=[Content_Types].xml><?xml version="1.0" encoding="utf-8"?>
<Types xmlns="http://schemas.openxmlformats.org/package/2006/content-types">
  <Default Extension="bin" ContentType="application/vnd.ms-office.activeX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74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4" r:id="rId31"/>
    <p:sldId id="308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289" r:id="rId46"/>
    <p:sldId id="323" r:id="rId47"/>
    <p:sldId id="293" r:id="rId48"/>
    <p:sldId id="324" r:id="rId49"/>
    <p:sldId id="309" r:id="rId50"/>
    <p:sldId id="311" r:id="rId51"/>
    <p:sldId id="314" r:id="rId52"/>
    <p:sldId id="315" r:id="rId53"/>
    <p:sldId id="316" r:id="rId54"/>
    <p:sldId id="318" r:id="rId55"/>
    <p:sldId id="319" r:id="rId56"/>
    <p:sldId id="320" r:id="rId57"/>
    <p:sldId id="321" r:id="rId58"/>
    <p:sldId id="322" r:id="rId59"/>
    <p:sldId id="325" r:id="rId60"/>
    <p:sldId id="326" r:id="rId61"/>
    <p:sldId id="331" r:id="rId62"/>
    <p:sldId id="332" r:id="rId63"/>
    <p:sldId id="327" r:id="rId64"/>
    <p:sldId id="330" r:id="rId65"/>
    <p:sldId id="328" r:id="rId66"/>
    <p:sldId id="329" r:id="rId67"/>
    <p:sldId id="333" r:id="rId68"/>
    <p:sldId id="334" r:id="rId69"/>
    <p:sldId id="335" r:id="rId70"/>
    <p:sldId id="336" r:id="rId71"/>
    <p:sldId id="337" r:id="rId7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AC60"/>
    <a:srgbClr val="00C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33" d="100"/>
          <a:sy n="33" d="100"/>
        </p:scale>
        <p:origin x="122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13C256B-E9FA-717C-0B62-6573EE908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DD69F8A-D2A5-C1EB-74C1-45C51C85D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972EC36-47BE-3059-15A4-6BC5940D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948EEAB-D7C8-E8C6-6A85-E31E05F0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F380973-4D9E-927F-CB8B-A7EE746B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734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EDEC541-90A6-9BD4-1690-B232BC72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DBB43D-4184-E9ED-2486-CFE206D45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7A7E98D-01C4-B178-E846-D0602FB75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B4C680C-66FD-D1CF-37C6-13D0DDC80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F3781F9-8BA3-9F50-7E52-1CD962CA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705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945E7096-2892-5827-7E42-B3EE45AC9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7AFB3A23-CD97-3B97-0C36-655440D09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F25BFD4-3874-B987-1AB9-612A0EEC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462D8BC-5163-4298-97F5-24B06612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2C451AC-B55D-A879-7B29-29E25406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931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D3D985C-07F6-D945-5D85-53C5B194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8A349FE-F9C0-F663-D38D-A289F50FE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E52E50D-BE74-F230-8412-C5B9C6DD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62BF4A6-6310-3051-FEA1-95EB14F1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27B1214-DF44-130C-125A-29C91C08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570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F9E8056-F53E-18D3-1FD3-FF06F1ED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E066490-71C6-2EDB-8400-29EC2C600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78D399C-AB90-6068-6F7D-6C5242EF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A5FEFB0-CBCB-676C-FB10-6FC3E52F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72B97EA-1C26-5944-B8FD-9E7B6665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844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0087C68-763D-10B0-B0CD-E529AD95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D4B311C-2F1E-A850-8C89-29A4B75E9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2814BA7-C80F-F084-245F-82AA4519A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1C4AE994-A48D-610A-9786-DBFF64E2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C666018D-2F9B-75AC-B31C-642E2B1F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2430349-CD34-0DFD-DF1B-BA6383C1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4121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FFA7F6-5882-D0F2-1858-897FE559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F503909-83BF-3A49-9113-5E55D8370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9A6CC2CE-30EF-2284-1A8A-7020EFDF9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D12F0A0A-DCC9-32EE-B3D4-E1E66C67C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62711E14-23E4-706E-CA0A-9DD7DFD3F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969CDAEB-AB2C-147D-694A-8993C0D6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AE45469A-46D1-F069-8FEB-B1988029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025BADB3-B56D-BACB-8852-69F8E34B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672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8A22BC-D11C-856F-940A-2AB3F043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61702C29-6496-E338-32AC-4E51FBF2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B4741A36-2BE3-97DB-86DE-15EC8B4D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FB478174-466A-9146-16BD-290E34B5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699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6B553A8F-D4C5-B8E1-10EC-B85B1E03E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C310477C-773E-F062-4021-DCA9B767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4977108-DE92-88EA-D836-8D5DADD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3EC4333-B295-E215-4DCA-B8567142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090BB65-AB9D-40F9-2C44-405ACFE2F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490D0D1D-4FE6-B905-2907-89A80B550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47EF52D-A9D8-F8FF-0841-FB52BB87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F5F1BA8-7D3E-0755-F0B6-E6A26D78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EAD7DE53-90F2-6BD5-74C4-5872BF17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073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4C2CB77-4837-157B-AA3E-2BD81963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B4CA906A-EA07-1860-77B7-59B9685F1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9942A626-9DB4-1DC0-1A08-EEC519775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A287968-3DAE-E139-A2BB-5CE4E2B48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4893917-4094-B083-7EB4-486A0553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708AAEA-3E93-6111-34F5-82A13732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23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8D91E2B7-53D3-EA9E-F5BB-D7CE549E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710D7968-6580-47B0-CF16-74CD5505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DD71098-9E7D-EF85-BD5F-C625CC830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3D49-7D15-4FE6-B227-6EF957919D98}" type="datetimeFigureOut">
              <a:rPr lang="th-TH" smtClean="0"/>
              <a:t>21/10/65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ED314BB-22D6-37D7-F0D5-B77C74854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73976DB-8248-5371-491B-48D56E945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ADD65-A085-41CD-B90A-EE73CD4A80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490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9.wdp"/><Relationship Id="rId3" Type="http://schemas.microsoft.com/office/2007/relationships/hdphoto" Target="../media/hdphoto5.wdp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microsoft.com/office/2007/relationships/hdphoto" Target="../media/hdphoto7.wdp"/><Relationship Id="rId1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3" Type="http://schemas.microsoft.com/office/2007/relationships/hdphoto" Target="../media/hdphoto5.wdp"/><Relationship Id="rId7" Type="http://schemas.microsoft.com/office/2007/relationships/hdphoto" Target="../media/hdphoto3.wdp"/><Relationship Id="rId12" Type="http://schemas.openxmlformats.org/officeDocument/2006/relationships/slide" Target="slide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9.wdp"/><Relationship Id="rId18" Type="http://schemas.openxmlformats.org/officeDocument/2006/relationships/image" Target="../media/image28.png"/><Relationship Id="rId3" Type="http://schemas.microsoft.com/office/2007/relationships/hdphoto" Target="../media/hdphoto5.wdp"/><Relationship Id="rId21" Type="http://schemas.microsoft.com/office/2007/relationships/hdphoto" Target="../media/hdphoto13.wdp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17" Type="http://schemas.microsoft.com/office/2007/relationships/hdphoto" Target="../media/hdphoto11.wdp"/><Relationship Id="rId25" Type="http://schemas.openxmlformats.org/officeDocument/2006/relationships/image" Target="../media/image14.png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hdphoto" Target="../media/hdphoto8.wdp"/><Relationship Id="rId24" Type="http://schemas.openxmlformats.org/officeDocument/2006/relationships/slide" Target="slide4.xml"/><Relationship Id="rId5" Type="http://schemas.microsoft.com/office/2007/relationships/hdphoto" Target="../media/hdphoto6.wdp"/><Relationship Id="rId15" Type="http://schemas.microsoft.com/office/2007/relationships/hdphoto" Target="../media/hdphoto10.wdp"/><Relationship Id="rId23" Type="http://schemas.microsoft.com/office/2007/relationships/hdphoto" Target="../media/hdphoto14.wdp"/><Relationship Id="rId10" Type="http://schemas.openxmlformats.org/officeDocument/2006/relationships/image" Target="../media/image24.png"/><Relationship Id="rId19" Type="http://schemas.microsoft.com/office/2007/relationships/hdphoto" Target="../media/hdphoto12.wdp"/><Relationship Id="rId4" Type="http://schemas.openxmlformats.org/officeDocument/2006/relationships/image" Target="../media/image21.png"/><Relationship Id="rId9" Type="http://schemas.microsoft.com/office/2007/relationships/hdphoto" Target="../media/hdphoto7.wdp"/><Relationship Id="rId14" Type="http://schemas.openxmlformats.org/officeDocument/2006/relationships/image" Target="../media/image26.png"/><Relationship Id="rId2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microsoft.com/office/2007/relationships/hdphoto" Target="../media/hdphoto2.wdp"/><Relationship Id="rId7" Type="http://schemas.openxmlformats.org/officeDocument/2006/relationships/image" Target="../media/image3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.png"/><Relationship Id="rId3" Type="http://schemas.microsoft.com/office/2007/relationships/hdphoto" Target="../media/hdphoto15.wdp"/><Relationship Id="rId17" Type="http://schemas.openxmlformats.org/officeDocument/2006/relationships/slide" Target="slide4.xml"/><Relationship Id="rId2" Type="http://schemas.openxmlformats.org/officeDocument/2006/relationships/image" Target="../media/image35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18.wdp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slide" Target="slide4.xml"/><Relationship Id="rId5" Type="http://schemas.openxmlformats.org/officeDocument/2006/relationships/image" Target="../media/image40.png"/><Relationship Id="rId10" Type="http://schemas.microsoft.com/office/2007/relationships/hdphoto" Target="../media/hdphoto18.wdp"/><Relationship Id="rId4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control" Target="../activeX/activeX2.xml"/><Relationship Id="rId1" Type="http://schemas.openxmlformats.org/officeDocument/2006/relationships/control" Target="../activeX/activeX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wmf"/><Relationship Id="rId4" Type="http://schemas.openxmlformats.org/officeDocument/2006/relationships/image" Target="../media/image1.png"/><Relationship Id="rId9" Type="http://schemas.openxmlformats.org/officeDocument/2006/relationships/image" Target="../media/image6.wmf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slide" Target="slide4.xml"/><Relationship Id="rId5" Type="http://schemas.openxmlformats.org/officeDocument/2006/relationships/image" Target="../media/image38.png"/><Relationship Id="rId10" Type="http://schemas.microsoft.com/office/2007/relationships/hdphoto" Target="../media/hdphoto2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slide" Target="slide4.xml"/><Relationship Id="rId5" Type="http://schemas.openxmlformats.org/officeDocument/2006/relationships/image" Target="../media/image40.png"/><Relationship Id="rId10" Type="http://schemas.microsoft.com/office/2007/relationships/hdphoto" Target="../media/hdphoto18.wdp"/><Relationship Id="rId4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wmf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slide" Target="slide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19.wdp"/><Relationship Id="rId10" Type="http://schemas.openxmlformats.org/officeDocument/2006/relationships/image" Target="../media/image14.png"/><Relationship Id="rId4" Type="http://schemas.openxmlformats.org/officeDocument/2006/relationships/image" Target="../media/image40.png"/><Relationship Id="rId9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slide" Target="slide4.xml"/><Relationship Id="rId5" Type="http://schemas.openxmlformats.org/officeDocument/2006/relationships/image" Target="../media/image40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30.xml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12" Type="http://schemas.openxmlformats.org/officeDocument/2006/relationships/slide" Target="slide6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45.xml"/><Relationship Id="rId5" Type="http://schemas.openxmlformats.org/officeDocument/2006/relationships/image" Target="../media/image4.png"/><Relationship Id="rId10" Type="http://schemas.openxmlformats.org/officeDocument/2006/relationships/image" Target="../media/image13.gif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11" Type="http://schemas.openxmlformats.org/officeDocument/2006/relationships/slide" Target="slide4.xml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slide" Target="slide4.xml"/><Relationship Id="rId5" Type="http://schemas.openxmlformats.org/officeDocument/2006/relationships/image" Target="../media/image40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slide" Target="slide4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2.wdp"/><Relationship Id="rId5" Type="http://schemas.openxmlformats.org/officeDocument/2006/relationships/image" Target="../media/image14.png"/><Relationship Id="rId10" Type="http://schemas.openxmlformats.org/officeDocument/2006/relationships/image" Target="../media/image44.png"/><Relationship Id="rId4" Type="http://schemas.openxmlformats.org/officeDocument/2006/relationships/slide" Target="slide4.xml"/><Relationship Id="rId9" Type="http://schemas.openxmlformats.org/officeDocument/2006/relationships/slide" Target="slide4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26" Type="http://schemas.openxmlformats.org/officeDocument/2006/relationships/image" Target="../media/image21.png"/><Relationship Id="rId3" Type="http://schemas.openxmlformats.org/officeDocument/2006/relationships/audio" Target="../media/audio2.wav"/><Relationship Id="rId21" Type="http://schemas.openxmlformats.org/officeDocument/2006/relationships/image" Target="../media/image68.png"/><Relationship Id="rId34" Type="http://schemas.openxmlformats.org/officeDocument/2006/relationships/image" Target="../media/image50.gif"/><Relationship Id="rId7" Type="http://schemas.openxmlformats.org/officeDocument/2006/relationships/image" Target="../media/image48.png"/><Relationship Id="rId25" Type="http://schemas.microsoft.com/office/2007/relationships/hdphoto" Target="../media/hdphoto5.wdp"/><Relationship Id="rId33" Type="http://schemas.microsoft.com/office/2007/relationships/hdphoto" Target="../media/hdphoto8.wdp"/><Relationship Id="rId2" Type="http://schemas.openxmlformats.org/officeDocument/2006/relationships/audio" Target="../media/audio1.wav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5" Type="http://schemas.openxmlformats.org/officeDocument/2006/relationships/image" Target="../media/image45.jpeg"/><Relationship Id="rId23" Type="http://schemas.microsoft.com/office/2007/relationships/hdphoto" Target="../media/hdphoto7.wdp"/><Relationship Id="rId28" Type="http://schemas.openxmlformats.org/officeDocument/2006/relationships/image" Target="../media/image70.png"/><Relationship Id="rId10" Type="http://schemas.microsoft.com/office/2007/relationships/hdphoto" Target="../media/hdphoto3.wdp"/><Relationship Id="rId31" Type="http://schemas.openxmlformats.org/officeDocument/2006/relationships/image" Target="../media/image72.png"/><Relationship Id="rId4" Type="http://schemas.openxmlformats.org/officeDocument/2006/relationships/audio" Target="../media/audio3.wav"/><Relationship Id="rId9" Type="http://schemas.openxmlformats.org/officeDocument/2006/relationships/image" Target="../media/image22.png"/><Relationship Id="rId22" Type="http://schemas.openxmlformats.org/officeDocument/2006/relationships/image" Target="../media/image23.png"/><Relationship Id="rId27" Type="http://schemas.microsoft.com/office/2007/relationships/hdphoto" Target="../media/hdphoto6.wdp"/><Relationship Id="rId30" Type="http://schemas.microsoft.com/office/2007/relationships/hdphoto" Target="../media/hdphoto9.wdp"/><Relationship Id="rId35" Type="http://schemas.openxmlformats.org/officeDocument/2006/relationships/slide" Target="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microsoft.com/office/2007/relationships/hdphoto" Target="../media/hdphoto23.wdp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4.wav"/><Relationship Id="rId7" Type="http://schemas.microsoft.com/office/2007/relationships/hdphoto" Target="../media/hdphoto25.wdp"/><Relationship Id="rId12" Type="http://schemas.microsoft.com/office/2007/relationships/hdphoto" Target="../media/hdphoto2.wdp"/><Relationship Id="rId17" Type="http://schemas.openxmlformats.org/officeDocument/2006/relationships/image" Target="../media/image59.png"/><Relationship Id="rId2" Type="http://schemas.openxmlformats.org/officeDocument/2006/relationships/audio" Target="../media/audio1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16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19.wdp"/><Relationship Id="rId4" Type="http://schemas.openxmlformats.org/officeDocument/2006/relationships/image" Target="../media/image53.png"/><Relationship Id="rId9" Type="http://schemas.openxmlformats.org/officeDocument/2006/relationships/image" Target="../media/image40.png"/><Relationship Id="rId1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slide" Target="slide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1.wav"/><Relationship Id="rId7" Type="http://schemas.microsoft.com/office/2007/relationships/hdphoto" Target="../media/hdphoto25.wdp"/><Relationship Id="rId12" Type="http://schemas.microsoft.com/office/2007/relationships/hdphoto" Target="../media/hdphoto21.wdp"/><Relationship Id="rId17" Type="http://schemas.openxmlformats.org/officeDocument/2006/relationships/image" Target="../media/image59.png"/><Relationship Id="rId2" Type="http://schemas.openxmlformats.org/officeDocument/2006/relationships/audio" Target="../media/audio4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2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16.png"/><Relationship Id="rId14" Type="http://schemas.openxmlformats.org/officeDocument/2006/relationships/image" Target="../media/image5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4.wav"/><Relationship Id="rId7" Type="http://schemas.microsoft.com/office/2007/relationships/hdphoto" Target="../media/hdphoto25.wdp"/><Relationship Id="rId12" Type="http://schemas.microsoft.com/office/2007/relationships/hdphoto" Target="../media/hdphoto21.wdp"/><Relationship Id="rId17" Type="http://schemas.openxmlformats.org/officeDocument/2006/relationships/image" Target="../media/image59.png"/><Relationship Id="rId2" Type="http://schemas.openxmlformats.org/officeDocument/2006/relationships/audio" Target="../media/audio1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2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16.png"/><Relationship Id="rId14" Type="http://schemas.openxmlformats.org/officeDocument/2006/relationships/image" Target="../media/image5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1.wav"/><Relationship Id="rId7" Type="http://schemas.microsoft.com/office/2007/relationships/hdphoto" Target="../media/hdphoto25.wdp"/><Relationship Id="rId12" Type="http://schemas.microsoft.com/office/2007/relationships/hdphoto" Target="../media/hdphoto21.wdp"/><Relationship Id="rId17" Type="http://schemas.openxmlformats.org/officeDocument/2006/relationships/image" Target="../media/image59.png"/><Relationship Id="rId2" Type="http://schemas.openxmlformats.org/officeDocument/2006/relationships/audio" Target="../media/audio4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2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16.png"/><Relationship Id="rId1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1.wav"/><Relationship Id="rId7" Type="http://schemas.microsoft.com/office/2007/relationships/hdphoto" Target="../media/hdphoto25.wdp"/><Relationship Id="rId12" Type="http://schemas.microsoft.com/office/2007/relationships/hdphoto" Target="../media/hdphoto21.wdp"/><Relationship Id="rId17" Type="http://schemas.openxmlformats.org/officeDocument/2006/relationships/image" Target="../media/image59.png"/><Relationship Id="rId2" Type="http://schemas.openxmlformats.org/officeDocument/2006/relationships/audio" Target="../media/audio4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2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16.png"/><Relationship Id="rId1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4.wav"/><Relationship Id="rId7" Type="http://schemas.microsoft.com/office/2007/relationships/hdphoto" Target="../media/hdphoto25.wdp"/><Relationship Id="rId12" Type="http://schemas.microsoft.com/office/2007/relationships/hdphoto" Target="../media/hdphoto19.wdp"/><Relationship Id="rId17" Type="http://schemas.openxmlformats.org/officeDocument/2006/relationships/image" Target="../media/image59.png"/><Relationship Id="rId2" Type="http://schemas.openxmlformats.org/officeDocument/2006/relationships/audio" Target="../media/audio1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0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18.wdp"/><Relationship Id="rId4" Type="http://schemas.openxmlformats.org/officeDocument/2006/relationships/image" Target="../media/image53.png"/><Relationship Id="rId9" Type="http://schemas.openxmlformats.org/officeDocument/2006/relationships/image" Target="../media/image38.png"/><Relationship Id="rId14" Type="http://schemas.openxmlformats.org/officeDocument/2006/relationships/image" Target="../media/image5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4.wav"/><Relationship Id="rId7" Type="http://schemas.microsoft.com/office/2007/relationships/hdphoto" Target="../media/hdphoto25.wdp"/><Relationship Id="rId12" Type="http://schemas.microsoft.com/office/2007/relationships/hdphoto" Target="../media/hdphoto18.wdp"/><Relationship Id="rId17" Type="http://schemas.openxmlformats.org/officeDocument/2006/relationships/image" Target="../media/image59.png"/><Relationship Id="rId2" Type="http://schemas.openxmlformats.org/officeDocument/2006/relationships/audio" Target="../media/audio1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38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21.wdp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4.wav"/><Relationship Id="rId7" Type="http://schemas.microsoft.com/office/2007/relationships/hdphoto" Target="../media/hdphoto25.wdp"/><Relationship Id="rId12" Type="http://schemas.microsoft.com/office/2007/relationships/hdphoto" Target="../media/hdphoto18.wdp"/><Relationship Id="rId17" Type="http://schemas.openxmlformats.org/officeDocument/2006/relationships/image" Target="../media/image59.png"/><Relationship Id="rId2" Type="http://schemas.openxmlformats.org/officeDocument/2006/relationships/audio" Target="../media/audio1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38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21.wdp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56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4.wav"/><Relationship Id="rId7" Type="http://schemas.microsoft.com/office/2007/relationships/hdphoto" Target="../media/hdphoto25.wdp"/><Relationship Id="rId12" Type="http://schemas.microsoft.com/office/2007/relationships/hdphoto" Target="../media/hdphoto18.wdp"/><Relationship Id="rId17" Type="http://schemas.openxmlformats.org/officeDocument/2006/relationships/image" Target="../media/image59.png"/><Relationship Id="rId2" Type="http://schemas.openxmlformats.org/officeDocument/2006/relationships/audio" Target="../media/audio1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38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21.wdp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56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18" Type="http://schemas.openxmlformats.org/officeDocument/2006/relationships/slide" Target="slide45.xml"/><Relationship Id="rId3" Type="http://schemas.openxmlformats.org/officeDocument/2006/relationships/audio" Target="../media/audio1.wav"/><Relationship Id="rId7" Type="http://schemas.microsoft.com/office/2007/relationships/hdphoto" Target="../media/hdphoto25.wdp"/><Relationship Id="rId12" Type="http://schemas.microsoft.com/office/2007/relationships/hdphoto" Target="../media/hdphoto18.wdp"/><Relationship Id="rId17" Type="http://schemas.openxmlformats.org/officeDocument/2006/relationships/image" Target="../media/image59.png"/><Relationship Id="rId2" Type="http://schemas.openxmlformats.org/officeDocument/2006/relationships/audio" Target="../media/audio4.wav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38.png"/><Relationship Id="rId5" Type="http://schemas.microsoft.com/office/2007/relationships/hdphoto" Target="../media/hdphoto24.wdp"/><Relationship Id="rId15" Type="http://schemas.openxmlformats.org/officeDocument/2006/relationships/image" Target="../media/image57.png"/><Relationship Id="rId10" Type="http://schemas.microsoft.com/office/2007/relationships/hdphoto" Target="../media/hdphoto21.wdp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5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slide" Target="slide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9.wdp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microsoft.com/office/2007/relationships/hdphoto" Target="../media/hdphoto7.wdp"/><Relationship Id="rId1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0.wdp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12" Type="http://schemas.openxmlformats.org/officeDocument/2006/relationships/image" Target="../media/image26.png"/><Relationship Id="rId17" Type="http://schemas.microsoft.com/office/2007/relationships/hdphoto" Target="../media/hdphoto13.wdp"/><Relationship Id="rId2" Type="http://schemas.openxmlformats.org/officeDocument/2006/relationships/slide" Target="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microsoft.com/office/2007/relationships/hdphoto" Target="../media/hdphoto3.wdp"/><Relationship Id="rId5" Type="http://schemas.microsoft.com/office/2007/relationships/hdphoto" Target="../media/hdphoto5.wdp"/><Relationship Id="rId15" Type="http://schemas.microsoft.com/office/2007/relationships/hdphoto" Target="../media/hdphoto11.wdp"/><Relationship Id="rId10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microsoft.com/office/2007/relationships/hdphoto" Target="../media/hdphoto8.wdp"/><Relationship Id="rId1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8.wdp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12" Type="http://schemas.openxmlformats.org/officeDocument/2006/relationships/image" Target="../media/image2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microsoft.com/office/2007/relationships/hdphoto" Target="../media/hdphoto7.wdp"/><Relationship Id="rId5" Type="http://schemas.microsoft.com/office/2007/relationships/hdphoto" Target="../media/hdphoto18.wdp"/><Relationship Id="rId1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microsoft.com/office/2007/relationships/hdphoto" Target="../media/hdphoto6.wdp"/><Relationship Id="rId1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8.wdp"/><Relationship Id="rId18" Type="http://schemas.openxmlformats.org/officeDocument/2006/relationships/image" Target="../media/image63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12" Type="http://schemas.openxmlformats.org/officeDocument/2006/relationships/image" Target="../media/image24.png"/><Relationship Id="rId17" Type="http://schemas.openxmlformats.org/officeDocument/2006/relationships/image" Target="../media/image62.png"/><Relationship Id="rId2" Type="http://schemas.openxmlformats.org/officeDocument/2006/relationships/slide" Target="slide4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microsoft.com/office/2007/relationships/hdphoto" Target="../media/hdphoto7.wdp"/><Relationship Id="rId5" Type="http://schemas.microsoft.com/office/2007/relationships/hdphoto" Target="../media/hdphoto18.wdp"/><Relationship Id="rId15" Type="http://schemas.microsoft.com/office/2007/relationships/hdphoto" Target="../media/hdphoto3.wdp"/><Relationship Id="rId10" Type="http://schemas.openxmlformats.org/officeDocument/2006/relationships/image" Target="../media/image23.png"/><Relationship Id="rId19" Type="http://schemas.openxmlformats.org/officeDocument/2006/relationships/image" Target="../media/image64.png"/><Relationship Id="rId4" Type="http://schemas.openxmlformats.org/officeDocument/2006/relationships/image" Target="../media/image38.png"/><Relationship Id="rId9" Type="http://schemas.microsoft.com/office/2007/relationships/hdphoto" Target="../media/hdphoto6.wdp"/><Relationship Id="rId1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1.wdp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AAF9452-567A-FF52-E972-E3CC7D88C6B3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3">
            <a:extLst>
              <a:ext uri="{FF2B5EF4-FFF2-40B4-BE49-F238E27FC236}">
                <a16:creationId xmlns:a16="http://schemas.microsoft.com/office/drawing/2014/main" id="{A2767A8B-4F66-89DE-BE70-10EF5AEC4D1B}"/>
              </a:ext>
            </a:extLst>
          </p:cNvPr>
          <p:cNvSpPr/>
          <p:nvPr/>
        </p:nvSpPr>
        <p:spPr>
          <a:xfrm>
            <a:off x="0" y="0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B4F0AE9C-E95C-C291-4810-B3D4643D2064}"/>
              </a:ext>
            </a:extLst>
          </p:cNvPr>
          <p:cNvSpPr/>
          <p:nvPr/>
        </p:nvSpPr>
        <p:spPr>
          <a:xfrm>
            <a:off x="4656443" y="1989000"/>
            <a:ext cx="2879114" cy="2880000"/>
          </a:xfrm>
          <a:prstGeom prst="ellipse">
            <a:avLst/>
          </a:prstGeom>
          <a:noFill/>
          <a:ln w="161925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1F4AE855-54A3-651E-022E-207BBB7BD7E6}"/>
              </a:ext>
            </a:extLst>
          </p:cNvPr>
          <p:cNvSpPr/>
          <p:nvPr/>
        </p:nvSpPr>
        <p:spPr>
          <a:xfrm>
            <a:off x="4924879" y="2292815"/>
            <a:ext cx="2342242" cy="2272371"/>
          </a:xfrm>
          <a:prstGeom prst="ellipse">
            <a:avLst/>
          </a:prstGeom>
          <a:noFill/>
          <a:ln w="6985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CA4F4D28-229D-37D2-222B-AA103252E1CB}"/>
              </a:ext>
            </a:extLst>
          </p:cNvPr>
          <p:cNvSpPr txBox="1"/>
          <p:nvPr/>
        </p:nvSpPr>
        <p:spPr>
          <a:xfrm>
            <a:off x="4656443" y="3198167"/>
            <a:ext cx="299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600">
                <a:solidFill>
                  <a:schemeClr val="bg1"/>
                </a:solidFill>
                <a:latin typeface="American Typewriter" panose="02090604020004020304" pitchFamily="18" charset="0"/>
              </a:rPr>
              <a:t>Loading…</a:t>
            </a:r>
            <a:endParaRPr lang="th-TH" sz="2400" spc="600" dirty="0">
              <a:solidFill>
                <a:schemeClr val="bg1"/>
              </a:solidFill>
              <a:latin typeface="American Typewriter" panose="02090604020004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652580" y="96702"/>
            <a:ext cx="8886840" cy="838098"/>
          </a:xfrm>
          <a:prstGeom prst="roundRect">
            <a:avLst>
              <a:gd name="adj" fmla="val 50000"/>
            </a:avLst>
          </a:prstGeom>
          <a:solidFill>
            <a:srgbClr val="00A6A2">
              <a:alpha val="89804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ตอนที่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1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ทฤษฎีดนตรีสากลเบื้องต้น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0ED699BE-CD82-6AC3-76E5-9AB58D744229}"/>
              </a:ext>
            </a:extLst>
          </p:cNvPr>
          <p:cNvGrpSpPr/>
          <p:nvPr/>
        </p:nvGrpSpPr>
        <p:grpSpPr>
          <a:xfrm>
            <a:off x="1302945" y="4478456"/>
            <a:ext cx="9115022" cy="2057231"/>
            <a:chOff x="148703" y="1036007"/>
            <a:chExt cx="5272514" cy="4217290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589256" y="1508286"/>
              <a:ext cx="4831961" cy="3745011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16C0AE5-F200-8D7A-7049-2A3255922860}"/>
                </a:ext>
              </a:extLst>
            </p:cNvPr>
            <p:cNvSpPr/>
            <p:nvPr/>
          </p:nvSpPr>
          <p:spPr>
            <a:xfrm>
              <a:off x="696276" y="1696743"/>
              <a:ext cx="4589759" cy="3556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725488" algn="thaiDist"/>
              <a:r>
                <a:rPr lang="th-TH" sz="3200" dirty="0"/>
                <a:t>		        เป็นสัญลักษณ์ที่ใช้บันทึกแทนระดับเสียง และความยาวของเสียง โดยส่วนประกอบสำคัญของตัวโน้ต ได้แก่ ส่วนหัวตัวโน้ต และส่วนหางตัวโน้ต ซึ่งขึ้นอยู่กับลักษณะโน้ตต่าง ๆ</a:t>
              </a:r>
            </a:p>
          </p:txBody>
        </p:sp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AC3F2CB6-5C5B-5DB8-048E-7A23C6B1AB8D}"/>
                </a:ext>
              </a:extLst>
            </p:cNvPr>
            <p:cNvSpPr/>
            <p:nvPr/>
          </p:nvSpPr>
          <p:spPr>
            <a:xfrm>
              <a:off x="148703" y="1036007"/>
              <a:ext cx="1830167" cy="1718087"/>
            </a:xfrm>
            <a:prstGeom prst="roundRect">
              <a:avLst/>
            </a:prstGeom>
            <a:solidFill>
              <a:srgbClr val="FA6F0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5. 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ตัวโน้ต (</a:t>
              </a:r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Note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)</a:t>
              </a:r>
            </a:p>
          </p:txBody>
        </p:sp>
      </p:grp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FEBCAFE2-8BC0-5605-3A02-1F5C28F50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4" t="31791" r="38439" b="26271"/>
          <a:stretch/>
        </p:blipFill>
        <p:spPr>
          <a:xfrm>
            <a:off x="854472" y="1288181"/>
            <a:ext cx="974911" cy="957913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โคมไฟ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C2876AA-1EFF-80C5-BA67-0609F650B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296" y1="88235" x2="47337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72" y="1112812"/>
            <a:ext cx="1584440" cy="1593815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6C5BE9DA-1035-8E80-9CAB-6942B32CF2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13" b="91121" l="10000" r="90000">
                        <a14:foregroundMark x1="52308" y1="90654" x2="33846" y2="91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70" t="5214" r="3784" b="4858"/>
          <a:stretch/>
        </p:blipFill>
        <p:spPr>
          <a:xfrm>
            <a:off x="4467672" y="1129799"/>
            <a:ext cx="741751" cy="1434501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3EAD43D4-D717-B705-97A8-1590F824E1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18044" r="27695" b="25109"/>
          <a:stretch/>
        </p:blipFill>
        <p:spPr>
          <a:xfrm>
            <a:off x="6096000" y="1147097"/>
            <a:ext cx="1129713" cy="1426735"/>
          </a:xfrm>
          <a:prstGeom prst="rect">
            <a:avLst/>
          </a:prstGeom>
        </p:spPr>
      </p:pic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2671A261-F385-F3A6-1E57-57D538615B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52" b="89655" l="9767" r="89767">
                        <a14:foregroundMark x1="50233" y1="9052" x2="50233" y2="9052"/>
                        <a14:foregroundMark x1="50698" y1="9052" x2="51163" y2="9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43" r="19213" b="12811"/>
          <a:stretch/>
        </p:blipFill>
        <p:spPr>
          <a:xfrm>
            <a:off x="7940369" y="1036891"/>
            <a:ext cx="946949" cy="1527034"/>
          </a:xfrm>
          <a:prstGeom prst="rect">
            <a:avLst/>
          </a:prstGeom>
        </p:spPr>
      </p:pic>
      <p:pic>
        <p:nvPicPr>
          <p:cNvPr id="46" name="รูปภาพ 45">
            <a:extLst>
              <a:ext uri="{FF2B5EF4-FFF2-40B4-BE49-F238E27FC236}">
                <a16:creationId xmlns:a16="http://schemas.microsoft.com/office/drawing/2014/main" id="{151A324B-2259-C430-7926-5828E10E69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786" b="96071" l="9375" r="89286">
                        <a14:foregroundMark x1="33929" y1="92857" x2="48214" y2="92143"/>
                        <a14:foregroundMark x1="57143" y1="6786" x2="57143" y2="8929"/>
                        <a14:foregroundMark x1="39732" y1="96071" x2="38839" y2="96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16"/>
          <a:stretch/>
        </p:blipFill>
        <p:spPr>
          <a:xfrm>
            <a:off x="10006526" y="1151359"/>
            <a:ext cx="974912" cy="1451033"/>
          </a:xfrm>
          <a:prstGeom prst="rect">
            <a:avLst/>
          </a:prstGeom>
        </p:spPr>
      </p:pic>
      <p:grpSp>
        <p:nvGrpSpPr>
          <p:cNvPr id="64" name="กลุ่ม 63">
            <a:extLst>
              <a:ext uri="{FF2B5EF4-FFF2-40B4-BE49-F238E27FC236}">
                <a16:creationId xmlns:a16="http://schemas.microsoft.com/office/drawing/2014/main" id="{15FDC7C7-E8DC-AB11-F1F2-87150B68473F}"/>
              </a:ext>
            </a:extLst>
          </p:cNvPr>
          <p:cNvGrpSpPr/>
          <p:nvPr/>
        </p:nvGrpSpPr>
        <p:grpSpPr>
          <a:xfrm>
            <a:off x="533338" y="2652417"/>
            <a:ext cx="1668598" cy="1071664"/>
            <a:chOff x="533338" y="2652417"/>
            <a:chExt cx="1668598" cy="1071664"/>
          </a:xfrm>
        </p:grpSpPr>
        <p:sp>
          <p:nvSpPr>
            <p:cNvPr id="50" name="สี่เหลี่ยมผืนผ้า: มุมมน 49">
              <a:extLst>
                <a:ext uri="{FF2B5EF4-FFF2-40B4-BE49-F238E27FC236}">
                  <a16:creationId xmlns:a16="http://schemas.microsoft.com/office/drawing/2014/main" id="{284A0FAB-E976-8467-139E-CD613A1CB25F}"/>
                </a:ext>
              </a:extLst>
            </p:cNvPr>
            <p:cNvSpPr/>
            <p:nvPr/>
          </p:nvSpPr>
          <p:spPr>
            <a:xfrm>
              <a:off x="533338" y="3241188"/>
              <a:ext cx="1641511" cy="48289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Whole Note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6" name="สี่เหลี่ยมผืนผ้า: มุมมน 55">
              <a:extLst>
                <a:ext uri="{FF2B5EF4-FFF2-40B4-BE49-F238E27FC236}">
                  <a16:creationId xmlns:a16="http://schemas.microsoft.com/office/drawing/2014/main" id="{DC3A8584-5345-3AE5-D8E9-082F307AC28A}"/>
                </a:ext>
              </a:extLst>
            </p:cNvPr>
            <p:cNvSpPr/>
            <p:nvPr/>
          </p:nvSpPr>
          <p:spPr>
            <a:xfrm>
              <a:off x="560425" y="2652417"/>
              <a:ext cx="1641511" cy="48289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  <a:alpha val="87059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ตัวกลม</a:t>
              </a:r>
            </a:p>
          </p:txBody>
        </p:sp>
      </p:grpSp>
      <p:grpSp>
        <p:nvGrpSpPr>
          <p:cNvPr id="65" name="กลุ่ม 64">
            <a:extLst>
              <a:ext uri="{FF2B5EF4-FFF2-40B4-BE49-F238E27FC236}">
                <a16:creationId xmlns:a16="http://schemas.microsoft.com/office/drawing/2014/main" id="{A12AC0CC-61CF-1FE4-3B8B-D350E1ACC989}"/>
              </a:ext>
            </a:extLst>
          </p:cNvPr>
          <p:cNvGrpSpPr/>
          <p:nvPr/>
        </p:nvGrpSpPr>
        <p:grpSpPr>
          <a:xfrm>
            <a:off x="2250201" y="2654347"/>
            <a:ext cx="1649554" cy="1049104"/>
            <a:chOff x="2250201" y="2654347"/>
            <a:chExt cx="1649554" cy="1049104"/>
          </a:xfrm>
        </p:grpSpPr>
        <p:sp>
          <p:nvSpPr>
            <p:cNvPr id="52" name="สี่เหลี่ยมผืนผ้า: มุมมน 51">
              <a:extLst>
                <a:ext uri="{FF2B5EF4-FFF2-40B4-BE49-F238E27FC236}">
                  <a16:creationId xmlns:a16="http://schemas.microsoft.com/office/drawing/2014/main" id="{F881F544-2DE3-DDC1-A99F-F76B0DF76D36}"/>
                </a:ext>
              </a:extLst>
            </p:cNvPr>
            <p:cNvSpPr/>
            <p:nvPr/>
          </p:nvSpPr>
          <p:spPr>
            <a:xfrm>
              <a:off x="2250201" y="3220558"/>
              <a:ext cx="1641511" cy="48289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latin typeface="Browallia New" panose="020B0604020202020204" pitchFamily="34" charset="-34"/>
                  <a:cs typeface="Browallia New" panose="020B0604020202020204" pitchFamily="34" charset="-34"/>
                </a:rPr>
                <a:t>Halft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 Note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7" name="สี่เหลี่ยมผืนผ้า: มุมมน 56">
              <a:extLst>
                <a:ext uri="{FF2B5EF4-FFF2-40B4-BE49-F238E27FC236}">
                  <a16:creationId xmlns:a16="http://schemas.microsoft.com/office/drawing/2014/main" id="{76A30859-601C-7528-1B09-90A1CF4C84D8}"/>
                </a:ext>
              </a:extLst>
            </p:cNvPr>
            <p:cNvSpPr/>
            <p:nvPr/>
          </p:nvSpPr>
          <p:spPr>
            <a:xfrm>
              <a:off x="2258244" y="2654347"/>
              <a:ext cx="1641511" cy="48289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  <a:alpha val="87059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ตัวขาว</a:t>
              </a:r>
            </a:p>
          </p:txBody>
        </p:sp>
      </p:grpSp>
      <p:grpSp>
        <p:nvGrpSpPr>
          <p:cNvPr id="66" name="กลุ่ม 65">
            <a:extLst>
              <a:ext uri="{FF2B5EF4-FFF2-40B4-BE49-F238E27FC236}">
                <a16:creationId xmlns:a16="http://schemas.microsoft.com/office/drawing/2014/main" id="{E028EA31-F58D-09DB-17B0-83B6A431152A}"/>
              </a:ext>
            </a:extLst>
          </p:cNvPr>
          <p:cNvGrpSpPr/>
          <p:nvPr/>
        </p:nvGrpSpPr>
        <p:grpSpPr>
          <a:xfrm>
            <a:off x="3945967" y="2633626"/>
            <a:ext cx="1657611" cy="1326996"/>
            <a:chOff x="3945967" y="2633626"/>
            <a:chExt cx="1657611" cy="1326996"/>
          </a:xfrm>
        </p:grpSpPr>
        <p:sp>
          <p:nvSpPr>
            <p:cNvPr id="53" name="สี่เหลี่ยมผืนผ้า: มุมมน 52">
              <a:extLst>
                <a:ext uri="{FF2B5EF4-FFF2-40B4-BE49-F238E27FC236}">
                  <a16:creationId xmlns:a16="http://schemas.microsoft.com/office/drawing/2014/main" id="{A1EF768B-E355-5ECC-D3F6-DCA45371048D}"/>
                </a:ext>
              </a:extLst>
            </p:cNvPr>
            <p:cNvSpPr/>
            <p:nvPr/>
          </p:nvSpPr>
          <p:spPr>
            <a:xfrm>
              <a:off x="3945967" y="3180096"/>
              <a:ext cx="1641511" cy="78052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latin typeface="Browallia New" panose="020B0604020202020204" pitchFamily="34" charset="-34"/>
                  <a:cs typeface="Browallia New" panose="020B0604020202020204" pitchFamily="34" charset="-34"/>
                </a:rPr>
                <a:t>Quater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 Note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8" name="สี่เหลี่ยมผืนผ้า: มุมมน 57">
              <a:extLst>
                <a:ext uri="{FF2B5EF4-FFF2-40B4-BE49-F238E27FC236}">
                  <a16:creationId xmlns:a16="http://schemas.microsoft.com/office/drawing/2014/main" id="{019B861B-1DEB-FA8A-8FF8-A3EDB5DFAF16}"/>
                </a:ext>
              </a:extLst>
            </p:cNvPr>
            <p:cNvSpPr/>
            <p:nvPr/>
          </p:nvSpPr>
          <p:spPr>
            <a:xfrm>
              <a:off x="3962067" y="2633626"/>
              <a:ext cx="1641511" cy="48289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  <a:alpha val="87059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ตัวดำ</a:t>
              </a:r>
            </a:p>
          </p:txBody>
        </p:sp>
      </p:grpSp>
      <p:grpSp>
        <p:nvGrpSpPr>
          <p:cNvPr id="67" name="กลุ่ม 66">
            <a:extLst>
              <a:ext uri="{FF2B5EF4-FFF2-40B4-BE49-F238E27FC236}">
                <a16:creationId xmlns:a16="http://schemas.microsoft.com/office/drawing/2014/main" id="{80E60B93-BD2F-8601-B1B5-F6C7E287D24A}"/>
              </a:ext>
            </a:extLst>
          </p:cNvPr>
          <p:cNvGrpSpPr/>
          <p:nvPr/>
        </p:nvGrpSpPr>
        <p:grpSpPr>
          <a:xfrm>
            <a:off x="5670551" y="2652417"/>
            <a:ext cx="1666947" cy="1046653"/>
            <a:chOff x="5670551" y="2652417"/>
            <a:chExt cx="1666947" cy="1046653"/>
          </a:xfrm>
        </p:grpSpPr>
        <p:sp>
          <p:nvSpPr>
            <p:cNvPr id="54" name="สี่เหลี่ยมผืนผ้า: มุมมน 53">
              <a:extLst>
                <a:ext uri="{FF2B5EF4-FFF2-40B4-BE49-F238E27FC236}">
                  <a16:creationId xmlns:a16="http://schemas.microsoft.com/office/drawing/2014/main" id="{125CA4D7-4F68-8C51-FBA9-1892392E3136}"/>
                </a:ext>
              </a:extLst>
            </p:cNvPr>
            <p:cNvSpPr/>
            <p:nvPr/>
          </p:nvSpPr>
          <p:spPr>
            <a:xfrm>
              <a:off x="5695987" y="3216177"/>
              <a:ext cx="1641511" cy="48289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Eight Note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9" name="สี่เหลี่ยมผืนผ้า: มุมมน 58">
              <a:extLst>
                <a:ext uri="{FF2B5EF4-FFF2-40B4-BE49-F238E27FC236}">
                  <a16:creationId xmlns:a16="http://schemas.microsoft.com/office/drawing/2014/main" id="{31431C7E-47A8-B9CA-C268-65FC50617611}"/>
                </a:ext>
              </a:extLst>
            </p:cNvPr>
            <p:cNvSpPr/>
            <p:nvPr/>
          </p:nvSpPr>
          <p:spPr>
            <a:xfrm>
              <a:off x="5670551" y="2652417"/>
              <a:ext cx="1641511" cy="48289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  <a:alpha val="87059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เขบ็ต 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 </a:t>
              </a:r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ชั้น</a:t>
              </a:r>
            </a:p>
          </p:txBody>
        </p:sp>
      </p:grpSp>
      <p:grpSp>
        <p:nvGrpSpPr>
          <p:cNvPr id="69" name="กลุ่ม 68">
            <a:extLst>
              <a:ext uri="{FF2B5EF4-FFF2-40B4-BE49-F238E27FC236}">
                <a16:creationId xmlns:a16="http://schemas.microsoft.com/office/drawing/2014/main" id="{CAA52302-6BD4-DD8E-9EED-4FEE354C24B6}"/>
              </a:ext>
            </a:extLst>
          </p:cNvPr>
          <p:cNvGrpSpPr/>
          <p:nvPr/>
        </p:nvGrpSpPr>
        <p:grpSpPr>
          <a:xfrm>
            <a:off x="7446007" y="2626873"/>
            <a:ext cx="1641511" cy="1414864"/>
            <a:chOff x="7446007" y="2626873"/>
            <a:chExt cx="1641511" cy="1414864"/>
          </a:xfrm>
        </p:grpSpPr>
        <p:sp>
          <p:nvSpPr>
            <p:cNvPr id="55" name="สี่เหลี่ยมผืนผ้า: มุมมน 54">
              <a:extLst>
                <a:ext uri="{FF2B5EF4-FFF2-40B4-BE49-F238E27FC236}">
                  <a16:creationId xmlns:a16="http://schemas.microsoft.com/office/drawing/2014/main" id="{0A360371-8C49-A8E4-4E66-17009FABD36C}"/>
                </a:ext>
              </a:extLst>
            </p:cNvPr>
            <p:cNvSpPr/>
            <p:nvPr/>
          </p:nvSpPr>
          <p:spPr>
            <a:xfrm>
              <a:off x="7446007" y="3173390"/>
              <a:ext cx="1641511" cy="868347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Sixteenth Note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60" name="สี่เหลี่ยมผืนผ้า: มุมมน 59">
              <a:extLst>
                <a:ext uri="{FF2B5EF4-FFF2-40B4-BE49-F238E27FC236}">
                  <a16:creationId xmlns:a16="http://schemas.microsoft.com/office/drawing/2014/main" id="{B4A3AEAA-3914-525D-AB12-894CE7A27EBC}"/>
                </a:ext>
              </a:extLst>
            </p:cNvPr>
            <p:cNvSpPr/>
            <p:nvPr/>
          </p:nvSpPr>
          <p:spPr>
            <a:xfrm>
              <a:off x="7446007" y="2626873"/>
              <a:ext cx="1641511" cy="48289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  <a:alpha val="87059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เขบ็ต 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2 </a:t>
              </a:r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ชั้น</a:t>
              </a:r>
            </a:p>
          </p:txBody>
        </p:sp>
      </p:grpSp>
      <p:grpSp>
        <p:nvGrpSpPr>
          <p:cNvPr id="72" name="กลุ่ม 71">
            <a:extLst>
              <a:ext uri="{FF2B5EF4-FFF2-40B4-BE49-F238E27FC236}">
                <a16:creationId xmlns:a16="http://schemas.microsoft.com/office/drawing/2014/main" id="{CF1DCD82-D5AF-3F8C-7043-F964E119B99F}"/>
              </a:ext>
            </a:extLst>
          </p:cNvPr>
          <p:cNvGrpSpPr/>
          <p:nvPr/>
        </p:nvGrpSpPr>
        <p:grpSpPr>
          <a:xfrm>
            <a:off x="9196027" y="2670294"/>
            <a:ext cx="2349469" cy="1337730"/>
            <a:chOff x="9196027" y="2670294"/>
            <a:chExt cx="2349469" cy="1337730"/>
          </a:xfrm>
        </p:grpSpPr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13F5B714-1E0C-9A2B-2A81-B3E219F262DF}"/>
                </a:ext>
              </a:extLst>
            </p:cNvPr>
            <p:cNvSpPr/>
            <p:nvPr/>
          </p:nvSpPr>
          <p:spPr>
            <a:xfrm>
              <a:off x="9196027" y="3234054"/>
              <a:ext cx="2349469" cy="77397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Thirty Second Note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61" name="สี่เหลี่ยมผืนผ้า: มุมมน 60">
              <a:extLst>
                <a:ext uri="{FF2B5EF4-FFF2-40B4-BE49-F238E27FC236}">
                  <a16:creationId xmlns:a16="http://schemas.microsoft.com/office/drawing/2014/main" id="{1FC95D56-F1B9-9256-F509-16B7E0FB654D}"/>
                </a:ext>
              </a:extLst>
            </p:cNvPr>
            <p:cNvSpPr/>
            <p:nvPr/>
          </p:nvSpPr>
          <p:spPr>
            <a:xfrm>
              <a:off x="9550005" y="2670294"/>
              <a:ext cx="1641511" cy="48289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  <a:alpha val="87059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เขบ็ต 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3 </a:t>
              </a:r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ชั้น</a:t>
              </a:r>
            </a:p>
          </p:txBody>
        </p:sp>
      </p:grpSp>
      <p:pic>
        <p:nvPicPr>
          <p:cNvPr id="73" name="รูปภาพ 72">
            <a:hlinkClick r:id="rId14" action="ppaction://hlinksldjump"/>
            <a:extLst>
              <a:ext uri="{FF2B5EF4-FFF2-40B4-BE49-F238E27FC236}">
                <a16:creationId xmlns:a16="http://schemas.microsoft.com/office/drawing/2014/main" id="{00466355-DE51-03DA-8313-F59CA30197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381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652580" y="96702"/>
            <a:ext cx="8886840" cy="838098"/>
          </a:xfrm>
          <a:prstGeom prst="roundRect">
            <a:avLst>
              <a:gd name="adj" fmla="val 50000"/>
            </a:avLst>
          </a:prstGeom>
          <a:solidFill>
            <a:srgbClr val="00A6A2">
              <a:alpha val="89804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ตอนที่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1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ทฤษฎีดนตรีสากลเบื้องต้น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0ED699BE-CD82-6AC3-76E5-9AB58D744229}"/>
              </a:ext>
            </a:extLst>
          </p:cNvPr>
          <p:cNvGrpSpPr/>
          <p:nvPr/>
        </p:nvGrpSpPr>
        <p:grpSpPr>
          <a:xfrm>
            <a:off x="208985" y="1210484"/>
            <a:ext cx="11341611" cy="4834632"/>
            <a:chOff x="432965" y="1428778"/>
            <a:chExt cx="4988252" cy="3824519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589256" y="1508286"/>
              <a:ext cx="4831961" cy="3745011"/>
            </a:xfrm>
            <a:prstGeom prst="roundRect">
              <a:avLst/>
            </a:prstGeom>
            <a:solidFill>
              <a:srgbClr val="FFFFFF">
                <a:alpha val="78039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16C0AE5-F200-8D7A-7049-2A3255922860}"/>
                </a:ext>
              </a:extLst>
            </p:cNvPr>
            <p:cNvSpPr/>
            <p:nvPr/>
          </p:nvSpPr>
          <p:spPr>
            <a:xfrm>
              <a:off x="432965" y="1428778"/>
              <a:ext cx="3248120" cy="655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725488" algn="thaiDist"/>
              <a:r>
                <a:rPr lang="th-TH" sz="3200" b="1" dirty="0">
                  <a:cs typeface="+mj-cs"/>
                </a:rPr>
                <a:t>แผนผังการกระจายตัวโน้ต (</a:t>
              </a:r>
              <a:r>
                <a:rPr lang="en-US" sz="3200" b="1" dirty="0">
                  <a:cs typeface="+mj-cs"/>
                </a:rPr>
                <a:t>Note Value Tree)</a:t>
              </a:r>
              <a:endParaRPr lang="th-TH" sz="3200" b="1" dirty="0">
                <a:cs typeface="+mj-cs"/>
              </a:endParaRPr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A11C504-573D-074B-774E-47BDB7AED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4" t="31791" r="38439" b="26271"/>
          <a:stretch/>
        </p:blipFill>
        <p:spPr>
          <a:xfrm>
            <a:off x="5843658" y="1755341"/>
            <a:ext cx="615476" cy="604745"/>
          </a:xfrm>
          <a:prstGeom prst="rect">
            <a:avLst/>
          </a:prstGeom>
        </p:spPr>
      </p:pic>
      <p:grpSp>
        <p:nvGrpSpPr>
          <p:cNvPr id="177" name="กลุ่ม 176">
            <a:extLst>
              <a:ext uri="{FF2B5EF4-FFF2-40B4-BE49-F238E27FC236}">
                <a16:creationId xmlns:a16="http://schemas.microsoft.com/office/drawing/2014/main" id="{E1AECB36-7E15-BECD-D35E-5112AF08CDDE}"/>
              </a:ext>
            </a:extLst>
          </p:cNvPr>
          <p:cNvGrpSpPr/>
          <p:nvPr/>
        </p:nvGrpSpPr>
        <p:grpSpPr>
          <a:xfrm>
            <a:off x="3214037" y="2500897"/>
            <a:ext cx="5316381" cy="566865"/>
            <a:chOff x="3214037" y="2500897"/>
            <a:chExt cx="5316381" cy="566865"/>
          </a:xfrm>
        </p:grpSpPr>
        <p:pic>
          <p:nvPicPr>
            <p:cNvPr id="9" name="รูปภาพ 8" descr="รูปภาพประกอบด้วย โคมไฟ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B40F9EFD-6D48-8DA4-853B-1C2FD1B7C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0296" y1="88235" x2="47337" y2="9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037" y="2545881"/>
              <a:ext cx="518811" cy="521881"/>
            </a:xfrm>
            <a:prstGeom prst="rect">
              <a:avLst/>
            </a:prstGeom>
          </p:spPr>
        </p:pic>
        <p:pic>
          <p:nvPicPr>
            <p:cNvPr id="77" name="รูปภาพ 76" descr="รูปภาพประกอบด้วย โคมไฟ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3253A30F-EE85-B3CB-F7CB-A36895AC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0296" y1="88235" x2="47337" y2="9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607" y="2500897"/>
              <a:ext cx="518811" cy="521881"/>
            </a:xfrm>
            <a:prstGeom prst="rect">
              <a:avLst/>
            </a:prstGeom>
          </p:spPr>
        </p:pic>
      </p:grpSp>
      <p:grpSp>
        <p:nvGrpSpPr>
          <p:cNvPr id="179" name="กลุ่ม 178">
            <a:extLst>
              <a:ext uri="{FF2B5EF4-FFF2-40B4-BE49-F238E27FC236}">
                <a16:creationId xmlns:a16="http://schemas.microsoft.com/office/drawing/2014/main" id="{3F8352FB-97FF-65A2-4AC4-1074FE4F4886}"/>
              </a:ext>
            </a:extLst>
          </p:cNvPr>
          <p:cNvGrpSpPr/>
          <p:nvPr/>
        </p:nvGrpSpPr>
        <p:grpSpPr>
          <a:xfrm>
            <a:off x="2308393" y="3227888"/>
            <a:ext cx="7184141" cy="512853"/>
            <a:chOff x="2308393" y="3227888"/>
            <a:chExt cx="7184141" cy="512853"/>
          </a:xfrm>
        </p:grpSpPr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09B398BA-E6A9-6E70-DF2D-6A1D66972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13" b="91121" l="10000" r="90000">
                          <a14:foregroundMark x1="52308" y1="90654" x2="33846" y2="911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0" t="5214" r="3784" b="4858"/>
            <a:stretch/>
          </p:blipFill>
          <p:spPr>
            <a:xfrm>
              <a:off x="9249654" y="3271025"/>
              <a:ext cx="242880" cy="469715"/>
            </a:xfrm>
            <a:prstGeom prst="rect">
              <a:avLst/>
            </a:prstGeom>
          </p:spPr>
        </p:pic>
        <p:pic>
          <p:nvPicPr>
            <p:cNvPr id="24" name="รูปภาพ 23">
              <a:extLst>
                <a:ext uri="{FF2B5EF4-FFF2-40B4-BE49-F238E27FC236}">
                  <a16:creationId xmlns:a16="http://schemas.microsoft.com/office/drawing/2014/main" id="{9F4E9044-DCE9-7554-1096-966A2D9B1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13" b="91121" l="10000" r="90000">
                          <a14:foregroundMark x1="52308" y1="90654" x2="33846" y2="911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0" t="5214" r="3784" b="4858"/>
            <a:stretch/>
          </p:blipFill>
          <p:spPr>
            <a:xfrm>
              <a:off x="4198566" y="3257635"/>
              <a:ext cx="242880" cy="469715"/>
            </a:xfrm>
            <a:prstGeom prst="rect">
              <a:avLst/>
            </a:prstGeom>
          </p:spPr>
        </p:pic>
        <p:pic>
          <p:nvPicPr>
            <p:cNvPr id="78" name="รูปภาพ 77">
              <a:extLst>
                <a:ext uri="{FF2B5EF4-FFF2-40B4-BE49-F238E27FC236}">
                  <a16:creationId xmlns:a16="http://schemas.microsoft.com/office/drawing/2014/main" id="{0AA847F2-CE02-6800-A693-94E09FF43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13" b="91121" l="10000" r="90000">
                          <a14:foregroundMark x1="52308" y1="90654" x2="33846" y2="911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0" t="5214" r="3784" b="4858"/>
            <a:stretch/>
          </p:blipFill>
          <p:spPr>
            <a:xfrm>
              <a:off x="7094831" y="3271026"/>
              <a:ext cx="242880" cy="469715"/>
            </a:xfrm>
            <a:prstGeom prst="rect">
              <a:avLst/>
            </a:prstGeom>
          </p:spPr>
        </p:pic>
        <p:pic>
          <p:nvPicPr>
            <p:cNvPr id="79" name="รูปภาพ 78">
              <a:extLst>
                <a:ext uri="{FF2B5EF4-FFF2-40B4-BE49-F238E27FC236}">
                  <a16:creationId xmlns:a16="http://schemas.microsoft.com/office/drawing/2014/main" id="{0C08A16F-1D6B-7A62-E616-3203CC6DD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13" b="91121" l="10000" r="90000">
                          <a14:foregroundMark x1="52308" y1="90654" x2="33846" y2="911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0" t="5214" r="3784" b="4858"/>
            <a:stretch/>
          </p:blipFill>
          <p:spPr>
            <a:xfrm>
              <a:off x="2308393" y="3227888"/>
              <a:ext cx="242880" cy="469715"/>
            </a:xfrm>
            <a:prstGeom prst="rect">
              <a:avLst/>
            </a:prstGeom>
          </p:spPr>
        </p:pic>
      </p:grpSp>
      <p:grpSp>
        <p:nvGrpSpPr>
          <p:cNvPr id="176" name="กลุ่ม 175">
            <a:extLst>
              <a:ext uri="{FF2B5EF4-FFF2-40B4-BE49-F238E27FC236}">
                <a16:creationId xmlns:a16="http://schemas.microsoft.com/office/drawing/2014/main" id="{D9ACACB1-144E-5E63-F080-D959AF644375}"/>
              </a:ext>
            </a:extLst>
          </p:cNvPr>
          <p:cNvGrpSpPr/>
          <p:nvPr/>
        </p:nvGrpSpPr>
        <p:grpSpPr>
          <a:xfrm>
            <a:off x="3747973" y="2238378"/>
            <a:ext cx="4263634" cy="644555"/>
            <a:chOff x="3747973" y="2238378"/>
            <a:chExt cx="4263634" cy="644555"/>
          </a:xfrm>
        </p:grpSpPr>
        <p:cxnSp>
          <p:nvCxnSpPr>
            <p:cNvPr id="108" name="ตัวเชื่อมต่อตรง 107">
              <a:extLst>
                <a:ext uri="{FF2B5EF4-FFF2-40B4-BE49-F238E27FC236}">
                  <a16:creationId xmlns:a16="http://schemas.microsoft.com/office/drawing/2014/main" id="{2EF9D4A0-B443-CD18-0268-5225CC5D0B10}"/>
                </a:ext>
              </a:extLst>
            </p:cNvPr>
            <p:cNvCxnSpPr>
              <a:cxnSpLocks/>
            </p:cNvCxnSpPr>
            <p:nvPr/>
          </p:nvCxnSpPr>
          <p:spPr>
            <a:xfrm>
              <a:off x="6419942" y="2285930"/>
              <a:ext cx="1591665" cy="59700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ตัวเชื่อมต่อตรง 108">
              <a:extLst>
                <a:ext uri="{FF2B5EF4-FFF2-40B4-BE49-F238E27FC236}">
                  <a16:creationId xmlns:a16="http://schemas.microsoft.com/office/drawing/2014/main" id="{0EFD2C64-6992-6447-CD6D-230E8DE5C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7973" y="2238378"/>
              <a:ext cx="2001325" cy="62998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8" name="กลุ่ม 177">
            <a:extLst>
              <a:ext uri="{FF2B5EF4-FFF2-40B4-BE49-F238E27FC236}">
                <a16:creationId xmlns:a16="http://schemas.microsoft.com/office/drawing/2014/main" id="{A80E7216-6B7C-0226-EE25-8ACE4B7DD279}"/>
              </a:ext>
            </a:extLst>
          </p:cNvPr>
          <p:cNvGrpSpPr/>
          <p:nvPr/>
        </p:nvGrpSpPr>
        <p:grpSpPr>
          <a:xfrm>
            <a:off x="2586041" y="3008198"/>
            <a:ext cx="6663613" cy="337847"/>
            <a:chOff x="2586041" y="3008198"/>
            <a:chExt cx="6663613" cy="337847"/>
          </a:xfrm>
        </p:grpSpPr>
        <p:cxnSp>
          <p:nvCxnSpPr>
            <p:cNvPr id="113" name="ตัวเชื่อมต่อตรง 112">
              <a:extLst>
                <a:ext uri="{FF2B5EF4-FFF2-40B4-BE49-F238E27FC236}">
                  <a16:creationId xmlns:a16="http://schemas.microsoft.com/office/drawing/2014/main" id="{32F47FEC-4580-CD62-2D5A-E19D39D859C9}"/>
                </a:ext>
              </a:extLst>
            </p:cNvPr>
            <p:cNvCxnSpPr>
              <a:cxnSpLocks/>
            </p:cNvCxnSpPr>
            <p:nvPr/>
          </p:nvCxnSpPr>
          <p:spPr>
            <a:xfrm>
              <a:off x="8379416" y="3008198"/>
              <a:ext cx="870238" cy="33055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ตัวเชื่อมต่อตรง 115">
              <a:extLst>
                <a:ext uri="{FF2B5EF4-FFF2-40B4-BE49-F238E27FC236}">
                  <a16:creationId xmlns:a16="http://schemas.microsoft.com/office/drawing/2014/main" id="{13DDF726-5AB0-2E50-0DF0-146F9FE17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437" y="3015488"/>
              <a:ext cx="870238" cy="33055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ตัวเชื่อมต่อตรง 116">
              <a:extLst>
                <a:ext uri="{FF2B5EF4-FFF2-40B4-BE49-F238E27FC236}">
                  <a16:creationId xmlns:a16="http://schemas.microsoft.com/office/drawing/2014/main" id="{611EE093-F8EF-6E98-9C5E-FF3E3EEF8B0E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3553149" y="3024989"/>
              <a:ext cx="766857" cy="23264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ตัวเชื่อมต่อตรง 117">
              <a:extLst>
                <a:ext uri="{FF2B5EF4-FFF2-40B4-BE49-F238E27FC236}">
                  <a16:creationId xmlns:a16="http://schemas.microsoft.com/office/drawing/2014/main" id="{20460744-673B-A016-1D93-00B4A40C2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6041" y="3045800"/>
              <a:ext cx="764561" cy="30024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0" name="กลุ่ม 179">
            <a:extLst>
              <a:ext uri="{FF2B5EF4-FFF2-40B4-BE49-F238E27FC236}">
                <a16:creationId xmlns:a16="http://schemas.microsoft.com/office/drawing/2014/main" id="{DAE75903-4623-053F-6680-62FBD248D544}"/>
              </a:ext>
            </a:extLst>
          </p:cNvPr>
          <p:cNvGrpSpPr/>
          <p:nvPr/>
        </p:nvGrpSpPr>
        <p:grpSpPr>
          <a:xfrm>
            <a:off x="1951251" y="3709150"/>
            <a:ext cx="7752410" cy="599854"/>
            <a:chOff x="1951251" y="3709150"/>
            <a:chExt cx="7752410" cy="599854"/>
          </a:xfrm>
        </p:grpSpPr>
        <p:cxnSp>
          <p:nvCxnSpPr>
            <p:cNvPr id="121" name="ตัวเชื่อมต่อตรง 120">
              <a:extLst>
                <a:ext uri="{FF2B5EF4-FFF2-40B4-BE49-F238E27FC236}">
                  <a16:creationId xmlns:a16="http://schemas.microsoft.com/office/drawing/2014/main" id="{8C575F70-6A90-826E-3748-D69819E66BD2}"/>
                </a:ext>
              </a:extLst>
            </p:cNvPr>
            <p:cNvCxnSpPr>
              <a:cxnSpLocks/>
            </p:cNvCxnSpPr>
            <p:nvPr/>
          </p:nvCxnSpPr>
          <p:spPr>
            <a:xfrm>
              <a:off x="9369296" y="3751261"/>
              <a:ext cx="334365" cy="55774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ตัวเชื่อมต่อตรง 122">
              <a:extLst>
                <a:ext uri="{FF2B5EF4-FFF2-40B4-BE49-F238E27FC236}">
                  <a16:creationId xmlns:a16="http://schemas.microsoft.com/office/drawing/2014/main" id="{367232F8-6018-66C4-CE7F-94E656948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252" y="3721579"/>
              <a:ext cx="334365" cy="55774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ตัวเชื่อมต่อตรง 123">
              <a:extLst>
                <a:ext uri="{FF2B5EF4-FFF2-40B4-BE49-F238E27FC236}">
                  <a16:creationId xmlns:a16="http://schemas.microsoft.com/office/drawing/2014/main" id="{C6913532-FC0E-B33D-F3A3-4A43469F9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7479" y="3717407"/>
              <a:ext cx="236101" cy="5123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ตัวเชื่อมต่อตรง 124">
              <a:extLst>
                <a:ext uri="{FF2B5EF4-FFF2-40B4-BE49-F238E27FC236}">
                  <a16:creationId xmlns:a16="http://schemas.microsoft.com/office/drawing/2014/main" id="{60FEF9E2-D68E-EB8E-FD5B-DA6507259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17276" y="3763790"/>
              <a:ext cx="181291" cy="49718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ตัวเชื่อมต่อตรง 125">
              <a:extLst>
                <a:ext uri="{FF2B5EF4-FFF2-40B4-BE49-F238E27FC236}">
                  <a16:creationId xmlns:a16="http://schemas.microsoft.com/office/drawing/2014/main" id="{6374A514-2223-E033-352A-C3E1AC7938B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142" y="3722277"/>
              <a:ext cx="408369" cy="53529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ตัวเชื่อมต่อตรง 126">
              <a:extLst>
                <a:ext uri="{FF2B5EF4-FFF2-40B4-BE49-F238E27FC236}">
                  <a16:creationId xmlns:a16="http://schemas.microsoft.com/office/drawing/2014/main" id="{FECA0FED-3037-5A3C-A8D7-592C875AFE9F}"/>
                </a:ext>
              </a:extLst>
            </p:cNvPr>
            <p:cNvCxnSpPr>
              <a:cxnSpLocks/>
            </p:cNvCxnSpPr>
            <p:nvPr/>
          </p:nvCxnSpPr>
          <p:spPr>
            <a:xfrm>
              <a:off x="4343386" y="3727350"/>
              <a:ext cx="449473" cy="53022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ตัวเชื่อมต่อตรง 127">
              <a:extLst>
                <a:ext uri="{FF2B5EF4-FFF2-40B4-BE49-F238E27FC236}">
                  <a16:creationId xmlns:a16="http://schemas.microsoft.com/office/drawing/2014/main" id="{57C63AEB-4D33-1269-FB3C-7942C7F26613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81" y="3777189"/>
              <a:ext cx="260445" cy="44323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ตัวเชื่อมต่อตรง 133">
              <a:extLst>
                <a:ext uri="{FF2B5EF4-FFF2-40B4-BE49-F238E27FC236}">
                  <a16:creationId xmlns:a16="http://schemas.microsoft.com/office/drawing/2014/main" id="{F6824FA5-323A-424A-2296-33295C2BE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1251" y="3709150"/>
              <a:ext cx="407216" cy="57017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2" name="กลุ่ม 181">
            <a:extLst>
              <a:ext uri="{FF2B5EF4-FFF2-40B4-BE49-F238E27FC236}">
                <a16:creationId xmlns:a16="http://schemas.microsoft.com/office/drawing/2014/main" id="{7FE4F767-AAE2-5C23-43B8-163EA58400C1}"/>
              </a:ext>
            </a:extLst>
          </p:cNvPr>
          <p:cNvGrpSpPr/>
          <p:nvPr/>
        </p:nvGrpSpPr>
        <p:grpSpPr>
          <a:xfrm>
            <a:off x="1497545" y="4715086"/>
            <a:ext cx="8198372" cy="405321"/>
            <a:chOff x="1497545" y="4715086"/>
            <a:chExt cx="8198372" cy="405321"/>
          </a:xfrm>
        </p:grpSpPr>
        <p:cxnSp>
          <p:nvCxnSpPr>
            <p:cNvPr id="139" name="ตัวเชื่อมต่อตรง 138">
              <a:extLst>
                <a:ext uri="{FF2B5EF4-FFF2-40B4-BE49-F238E27FC236}">
                  <a16:creationId xmlns:a16="http://schemas.microsoft.com/office/drawing/2014/main" id="{05E09002-96A1-E67C-B69A-CB811B582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2534" y="4820871"/>
              <a:ext cx="115965" cy="2645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ตัวเชื่อมต่อตรง 139">
              <a:extLst>
                <a:ext uri="{FF2B5EF4-FFF2-40B4-BE49-F238E27FC236}">
                  <a16:creationId xmlns:a16="http://schemas.microsoft.com/office/drawing/2014/main" id="{299CB7C7-1E92-C553-B2BE-6B0541E2C27F}"/>
                </a:ext>
              </a:extLst>
            </p:cNvPr>
            <p:cNvCxnSpPr>
              <a:cxnSpLocks/>
              <a:endCxn id="97" idx="0"/>
            </p:cNvCxnSpPr>
            <p:nvPr/>
          </p:nvCxnSpPr>
          <p:spPr>
            <a:xfrm>
              <a:off x="9649389" y="4763161"/>
              <a:ext cx="46528" cy="3366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ตัวเชื่อมต่อตรง 144">
              <a:extLst>
                <a:ext uri="{FF2B5EF4-FFF2-40B4-BE49-F238E27FC236}">
                  <a16:creationId xmlns:a16="http://schemas.microsoft.com/office/drawing/2014/main" id="{AE56BEEE-5961-A78A-B00E-97F2F41C5060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497545" y="4754044"/>
              <a:ext cx="213017" cy="3634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ตัวเชื่อมต่อตรง 145">
              <a:extLst>
                <a:ext uri="{FF2B5EF4-FFF2-40B4-BE49-F238E27FC236}">
                  <a16:creationId xmlns:a16="http://schemas.microsoft.com/office/drawing/2014/main" id="{8BC5FDE7-4811-D1E9-8041-609C0CFFE871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 flipH="1">
              <a:off x="3592938" y="4763906"/>
              <a:ext cx="158521" cy="3498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ตัวเชื่อมต่อตรง 146">
              <a:extLst>
                <a:ext uri="{FF2B5EF4-FFF2-40B4-BE49-F238E27FC236}">
                  <a16:creationId xmlns:a16="http://schemas.microsoft.com/office/drawing/2014/main" id="{4ED7D890-CB2C-9D89-5490-C3A9C0DA4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326" y="4794793"/>
              <a:ext cx="149166" cy="31189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ตัวเชื่อมต่อตรง 147">
              <a:extLst>
                <a:ext uri="{FF2B5EF4-FFF2-40B4-BE49-F238E27FC236}">
                  <a16:creationId xmlns:a16="http://schemas.microsoft.com/office/drawing/2014/main" id="{6156C4F3-C4B5-6AD9-F55B-047325453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122" y="4715086"/>
              <a:ext cx="189178" cy="36994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ตัวเชื่อมต่อตรง 148">
              <a:extLst>
                <a:ext uri="{FF2B5EF4-FFF2-40B4-BE49-F238E27FC236}">
                  <a16:creationId xmlns:a16="http://schemas.microsoft.com/office/drawing/2014/main" id="{28A3B2B8-9F0F-1ABD-099F-5DDBE1B67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0688" y="4811933"/>
              <a:ext cx="78174" cy="3084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ตัวเชื่อมต่อตรง 149">
              <a:extLst>
                <a:ext uri="{FF2B5EF4-FFF2-40B4-BE49-F238E27FC236}">
                  <a16:creationId xmlns:a16="http://schemas.microsoft.com/office/drawing/2014/main" id="{1DF27B28-9F10-1BC0-FD1B-60967D99A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1666" y="4781750"/>
              <a:ext cx="136745" cy="2862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ตัวเชื่อมต่อตรง 150">
              <a:extLst>
                <a:ext uri="{FF2B5EF4-FFF2-40B4-BE49-F238E27FC236}">
                  <a16:creationId xmlns:a16="http://schemas.microsoft.com/office/drawing/2014/main" id="{ED23AE56-18E0-4FDD-6E90-22578E97C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3688" y="4803461"/>
              <a:ext cx="49842" cy="25879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ตัวเชื่อมต่อตรง 159">
              <a:extLst>
                <a:ext uri="{FF2B5EF4-FFF2-40B4-BE49-F238E27FC236}">
                  <a16:creationId xmlns:a16="http://schemas.microsoft.com/office/drawing/2014/main" id="{3B4D5C01-1CFA-BE24-CD22-DF66D5263809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1846801" y="4746959"/>
              <a:ext cx="243464" cy="3698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ตัวเชื่อมต่อตรง 160">
              <a:extLst>
                <a:ext uri="{FF2B5EF4-FFF2-40B4-BE49-F238E27FC236}">
                  <a16:creationId xmlns:a16="http://schemas.microsoft.com/office/drawing/2014/main" id="{83D8EDEB-ABC8-AAE1-27C7-277B2314F640}"/>
                </a:ext>
              </a:extLst>
            </p:cNvPr>
            <p:cNvCxnSpPr>
              <a:cxnSpLocks/>
            </p:cNvCxnSpPr>
            <p:nvPr/>
          </p:nvCxnSpPr>
          <p:spPr>
            <a:xfrm>
              <a:off x="3788773" y="4806785"/>
              <a:ext cx="232534" cy="2930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ตัวเชื่อมต่อตรง 161">
              <a:extLst>
                <a:ext uri="{FF2B5EF4-FFF2-40B4-BE49-F238E27FC236}">
                  <a16:creationId xmlns:a16="http://schemas.microsoft.com/office/drawing/2014/main" id="{D3AC08DC-FAEB-0135-759F-00DAD21362FD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2883592" y="4763161"/>
              <a:ext cx="246876" cy="35369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ตัวเชื่อมต่อตรง 162">
              <a:extLst>
                <a:ext uri="{FF2B5EF4-FFF2-40B4-BE49-F238E27FC236}">
                  <a16:creationId xmlns:a16="http://schemas.microsoft.com/office/drawing/2014/main" id="{7BECC1A9-E873-EDA3-A8C9-52E70B65FCB6}"/>
                </a:ext>
              </a:extLst>
            </p:cNvPr>
            <p:cNvCxnSpPr>
              <a:cxnSpLocks/>
            </p:cNvCxnSpPr>
            <p:nvPr/>
          </p:nvCxnSpPr>
          <p:spPr>
            <a:xfrm>
              <a:off x="4785684" y="4783709"/>
              <a:ext cx="161400" cy="3161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ตัวเชื่อมต่อตรง 163">
              <a:extLst>
                <a:ext uri="{FF2B5EF4-FFF2-40B4-BE49-F238E27FC236}">
                  <a16:creationId xmlns:a16="http://schemas.microsoft.com/office/drawing/2014/main" id="{28B7AA74-D337-76C2-C549-C2F7A2F9143E}"/>
                </a:ext>
              </a:extLst>
            </p:cNvPr>
            <p:cNvCxnSpPr>
              <a:cxnSpLocks/>
            </p:cNvCxnSpPr>
            <p:nvPr/>
          </p:nvCxnSpPr>
          <p:spPr>
            <a:xfrm>
              <a:off x="6844421" y="4768097"/>
              <a:ext cx="105019" cy="3394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ตัวเชื่อมต่อตรง 164">
              <a:extLst>
                <a:ext uri="{FF2B5EF4-FFF2-40B4-BE49-F238E27FC236}">
                  <a16:creationId xmlns:a16="http://schemas.microsoft.com/office/drawing/2014/main" id="{7498CE89-D489-ECB6-DE2B-62E77E507ADC}"/>
                </a:ext>
              </a:extLst>
            </p:cNvPr>
            <p:cNvCxnSpPr>
              <a:cxnSpLocks/>
            </p:cNvCxnSpPr>
            <p:nvPr/>
          </p:nvCxnSpPr>
          <p:spPr>
            <a:xfrm>
              <a:off x="7468561" y="4777099"/>
              <a:ext cx="40242" cy="285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ตัวเชื่อมต่อตรง 165">
              <a:extLst>
                <a:ext uri="{FF2B5EF4-FFF2-40B4-BE49-F238E27FC236}">
                  <a16:creationId xmlns:a16="http://schemas.microsoft.com/office/drawing/2014/main" id="{CFB5D76D-BB52-7178-4695-825F5F0169A0}"/>
                </a:ext>
              </a:extLst>
            </p:cNvPr>
            <p:cNvCxnSpPr>
              <a:cxnSpLocks/>
            </p:cNvCxnSpPr>
            <p:nvPr/>
          </p:nvCxnSpPr>
          <p:spPr>
            <a:xfrm>
              <a:off x="9084206" y="4823250"/>
              <a:ext cx="87149" cy="26066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7" name="กลุ่ม 186">
            <a:extLst>
              <a:ext uri="{FF2B5EF4-FFF2-40B4-BE49-F238E27FC236}">
                <a16:creationId xmlns:a16="http://schemas.microsoft.com/office/drawing/2014/main" id="{4E600089-681D-7FE3-F931-900F8C41BEB4}"/>
              </a:ext>
            </a:extLst>
          </p:cNvPr>
          <p:cNvGrpSpPr/>
          <p:nvPr/>
        </p:nvGrpSpPr>
        <p:grpSpPr>
          <a:xfrm>
            <a:off x="1681753" y="4294191"/>
            <a:ext cx="8098358" cy="500971"/>
            <a:chOff x="1681753" y="4294191"/>
            <a:chExt cx="8098358" cy="500971"/>
          </a:xfrm>
        </p:grpSpPr>
        <p:grpSp>
          <p:nvGrpSpPr>
            <p:cNvPr id="181" name="กลุ่ม 180">
              <a:extLst>
                <a:ext uri="{FF2B5EF4-FFF2-40B4-BE49-F238E27FC236}">
                  <a16:creationId xmlns:a16="http://schemas.microsoft.com/office/drawing/2014/main" id="{EDE8FFD3-0341-5B2A-45C2-13BB4CE8F5AA}"/>
                </a:ext>
              </a:extLst>
            </p:cNvPr>
            <p:cNvGrpSpPr/>
            <p:nvPr/>
          </p:nvGrpSpPr>
          <p:grpSpPr>
            <a:xfrm>
              <a:off x="1681753" y="4294191"/>
              <a:ext cx="8098358" cy="500971"/>
              <a:chOff x="1681753" y="4294191"/>
              <a:chExt cx="8098358" cy="500971"/>
            </a:xfrm>
          </p:grpSpPr>
          <p:pic>
            <p:nvPicPr>
              <p:cNvPr id="16" name="รูปภาพ 15">
                <a:extLst>
                  <a:ext uri="{FF2B5EF4-FFF2-40B4-BE49-F238E27FC236}">
                    <a16:creationId xmlns:a16="http://schemas.microsoft.com/office/drawing/2014/main" id="{3ECAFF45-BF3E-ECF0-EBDA-00BE41960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1681753" y="4296734"/>
                <a:ext cx="369915" cy="467172"/>
              </a:xfrm>
              <a:prstGeom prst="rect">
                <a:avLst/>
              </a:prstGeom>
            </p:spPr>
          </p:pic>
          <p:grpSp>
            <p:nvGrpSpPr>
              <p:cNvPr id="88" name="กลุ่ม 87">
                <a:extLst>
                  <a:ext uri="{FF2B5EF4-FFF2-40B4-BE49-F238E27FC236}">
                    <a16:creationId xmlns:a16="http://schemas.microsoft.com/office/drawing/2014/main" id="{FE24395E-4A37-F803-523D-E589C8B038D3}"/>
                  </a:ext>
                </a:extLst>
              </p:cNvPr>
              <p:cNvGrpSpPr/>
              <p:nvPr/>
            </p:nvGrpSpPr>
            <p:grpSpPr>
              <a:xfrm>
                <a:off x="6727883" y="4294191"/>
                <a:ext cx="852708" cy="469715"/>
                <a:chOff x="6973078" y="4384983"/>
                <a:chExt cx="852708" cy="469715"/>
              </a:xfrm>
            </p:grpSpPr>
            <p:pic>
              <p:nvPicPr>
                <p:cNvPr id="25" name="รูปภาพ 24">
                  <a:extLst>
                    <a:ext uri="{FF2B5EF4-FFF2-40B4-BE49-F238E27FC236}">
                      <a16:creationId xmlns:a16="http://schemas.microsoft.com/office/drawing/2014/main" id="{B6510969-C2AA-61F3-6F92-9589DD726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6973078" y="4384983"/>
                  <a:ext cx="242880" cy="469715"/>
                </a:xfrm>
                <a:prstGeom prst="rect">
                  <a:avLst/>
                </a:prstGeom>
              </p:spPr>
            </p:pic>
            <p:pic>
              <p:nvPicPr>
                <p:cNvPr id="26" name="รูปภาพ 25">
                  <a:extLst>
                    <a:ext uri="{FF2B5EF4-FFF2-40B4-BE49-F238E27FC236}">
                      <a16:creationId xmlns:a16="http://schemas.microsoft.com/office/drawing/2014/main" id="{914A33A4-655B-1B37-486A-54A05248A3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7582906" y="4384983"/>
                  <a:ext cx="242880" cy="469715"/>
                </a:xfrm>
                <a:prstGeom prst="rect">
                  <a:avLst/>
                </a:prstGeom>
              </p:spPr>
            </p:pic>
            <p:cxnSp>
              <p:nvCxnSpPr>
                <p:cNvPr id="33" name="ตัวเชื่อมต่อตรง 32">
                  <a:extLst>
                    <a:ext uri="{FF2B5EF4-FFF2-40B4-BE49-F238E27FC236}">
                      <a16:creationId xmlns:a16="http://schemas.microsoft.com/office/drawing/2014/main" id="{326E8DA6-8ABC-D54F-67B2-F25F2E164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2543" y="4416567"/>
                  <a:ext cx="61679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รูปภาพ 79">
                <a:extLst>
                  <a:ext uri="{FF2B5EF4-FFF2-40B4-BE49-F238E27FC236}">
                    <a16:creationId xmlns:a16="http://schemas.microsoft.com/office/drawing/2014/main" id="{C7F27C17-3C7B-C7CD-C26D-4A44992688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4596484" y="4296734"/>
                <a:ext cx="369915" cy="467172"/>
              </a:xfrm>
              <a:prstGeom prst="rect">
                <a:avLst/>
              </a:prstGeom>
            </p:spPr>
          </p:pic>
          <p:pic>
            <p:nvPicPr>
              <p:cNvPr id="81" name="รูปภาพ 80">
                <a:extLst>
                  <a:ext uri="{FF2B5EF4-FFF2-40B4-BE49-F238E27FC236}">
                    <a16:creationId xmlns:a16="http://schemas.microsoft.com/office/drawing/2014/main" id="{BEAF13AF-5A7E-BE09-A7D2-13E9EEF534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3643889" y="4296734"/>
                <a:ext cx="369915" cy="467172"/>
              </a:xfrm>
              <a:prstGeom prst="rect">
                <a:avLst/>
              </a:prstGeom>
            </p:spPr>
          </p:pic>
          <p:pic>
            <p:nvPicPr>
              <p:cNvPr id="82" name="รูปภาพ 81">
                <a:extLst>
                  <a:ext uri="{FF2B5EF4-FFF2-40B4-BE49-F238E27FC236}">
                    <a16:creationId xmlns:a16="http://schemas.microsoft.com/office/drawing/2014/main" id="{77A019F0-95DC-94B0-1471-827C5C50D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2725415" y="4296734"/>
                <a:ext cx="369915" cy="467172"/>
              </a:xfrm>
              <a:prstGeom prst="rect">
                <a:avLst/>
              </a:prstGeom>
            </p:spPr>
          </p:pic>
          <p:grpSp>
            <p:nvGrpSpPr>
              <p:cNvPr id="89" name="กลุ่ม 88">
                <a:extLst>
                  <a:ext uri="{FF2B5EF4-FFF2-40B4-BE49-F238E27FC236}">
                    <a16:creationId xmlns:a16="http://schemas.microsoft.com/office/drawing/2014/main" id="{3487E4BA-B184-F691-A6AD-74F9223FDBA5}"/>
                  </a:ext>
                </a:extLst>
              </p:cNvPr>
              <p:cNvGrpSpPr/>
              <p:nvPr/>
            </p:nvGrpSpPr>
            <p:grpSpPr>
              <a:xfrm>
                <a:off x="8927403" y="4325447"/>
                <a:ext cx="852708" cy="469715"/>
                <a:chOff x="6973078" y="4384983"/>
                <a:chExt cx="852708" cy="469715"/>
              </a:xfrm>
            </p:grpSpPr>
            <p:pic>
              <p:nvPicPr>
                <p:cNvPr id="90" name="รูปภาพ 89">
                  <a:extLst>
                    <a:ext uri="{FF2B5EF4-FFF2-40B4-BE49-F238E27FC236}">
                      <a16:creationId xmlns:a16="http://schemas.microsoft.com/office/drawing/2014/main" id="{8EC7C8D5-BDB1-CD84-6A0B-87805E37F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6973078" y="4384983"/>
                  <a:ext cx="242880" cy="469715"/>
                </a:xfrm>
                <a:prstGeom prst="rect">
                  <a:avLst/>
                </a:prstGeom>
              </p:spPr>
            </p:pic>
            <p:pic>
              <p:nvPicPr>
                <p:cNvPr id="91" name="รูปภาพ 90">
                  <a:extLst>
                    <a:ext uri="{FF2B5EF4-FFF2-40B4-BE49-F238E27FC236}">
                      <a16:creationId xmlns:a16="http://schemas.microsoft.com/office/drawing/2014/main" id="{C38FAB5D-FF17-8A51-CAAD-C3CD1D4F9C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7582906" y="4384983"/>
                  <a:ext cx="242880" cy="469715"/>
                </a:xfrm>
                <a:prstGeom prst="rect">
                  <a:avLst/>
                </a:prstGeom>
              </p:spPr>
            </p:pic>
            <p:cxnSp>
              <p:nvCxnSpPr>
                <p:cNvPr id="92" name="ตัวเชื่อมต่อตรง 91">
                  <a:extLst>
                    <a:ext uri="{FF2B5EF4-FFF2-40B4-BE49-F238E27FC236}">
                      <a16:creationId xmlns:a16="http://schemas.microsoft.com/office/drawing/2014/main" id="{E35A4775-24DD-1D33-783B-7CC46A3857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2543" y="4416567"/>
                  <a:ext cx="61679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4" name="สี่เหลี่ยมผืนผ้า 183">
              <a:extLst>
                <a:ext uri="{FF2B5EF4-FFF2-40B4-BE49-F238E27FC236}">
                  <a16:creationId xmlns:a16="http://schemas.microsoft.com/office/drawing/2014/main" id="{F50F8AC4-F15C-56AB-AB37-D11A2B97BB67}"/>
                </a:ext>
              </a:extLst>
            </p:cNvPr>
            <p:cNvSpPr/>
            <p:nvPr/>
          </p:nvSpPr>
          <p:spPr>
            <a:xfrm>
              <a:off x="5486936" y="4357031"/>
              <a:ext cx="848409" cy="4340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</a:t>
              </a:r>
              <a:endParaRPr lang="th-TH" dirty="0"/>
            </a:p>
          </p:txBody>
        </p:sp>
      </p:grpSp>
      <p:grpSp>
        <p:nvGrpSpPr>
          <p:cNvPr id="186" name="กลุ่ม 185">
            <a:extLst>
              <a:ext uri="{FF2B5EF4-FFF2-40B4-BE49-F238E27FC236}">
                <a16:creationId xmlns:a16="http://schemas.microsoft.com/office/drawing/2014/main" id="{28D458C3-530D-3B04-51E6-26F1D1A98902}"/>
              </a:ext>
            </a:extLst>
          </p:cNvPr>
          <p:cNvGrpSpPr/>
          <p:nvPr/>
        </p:nvGrpSpPr>
        <p:grpSpPr>
          <a:xfrm>
            <a:off x="1342510" y="5099859"/>
            <a:ext cx="8474847" cy="522792"/>
            <a:chOff x="1342510" y="5099859"/>
            <a:chExt cx="8474847" cy="522792"/>
          </a:xfrm>
        </p:grpSpPr>
        <p:grpSp>
          <p:nvGrpSpPr>
            <p:cNvPr id="183" name="กลุ่ม 182">
              <a:extLst>
                <a:ext uri="{FF2B5EF4-FFF2-40B4-BE49-F238E27FC236}">
                  <a16:creationId xmlns:a16="http://schemas.microsoft.com/office/drawing/2014/main" id="{21D299E7-77E3-6D06-E601-A979A4799A24}"/>
                </a:ext>
              </a:extLst>
            </p:cNvPr>
            <p:cNvGrpSpPr/>
            <p:nvPr/>
          </p:nvGrpSpPr>
          <p:grpSpPr>
            <a:xfrm>
              <a:off x="1342510" y="5099859"/>
              <a:ext cx="8474847" cy="522792"/>
              <a:chOff x="1342510" y="5099859"/>
              <a:chExt cx="8474847" cy="522792"/>
            </a:xfrm>
          </p:grpSpPr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A6FABCDE-4CF7-8937-AA70-1C695359E6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1342510" y="5117493"/>
                <a:ext cx="310070" cy="500014"/>
              </a:xfrm>
              <a:prstGeom prst="rect">
                <a:avLst/>
              </a:prstGeom>
            </p:spPr>
          </p:pic>
          <p:grpSp>
            <p:nvGrpSpPr>
              <p:cNvPr id="48" name="กลุ่ม 47">
                <a:extLst>
                  <a:ext uri="{FF2B5EF4-FFF2-40B4-BE49-F238E27FC236}">
                    <a16:creationId xmlns:a16="http://schemas.microsoft.com/office/drawing/2014/main" id="{22B9C954-996A-F7F5-A6BA-34A91CAEBAE9}"/>
                  </a:ext>
                </a:extLst>
              </p:cNvPr>
              <p:cNvGrpSpPr/>
              <p:nvPr/>
            </p:nvGrpSpPr>
            <p:grpSpPr>
              <a:xfrm>
                <a:off x="6554386" y="5134843"/>
                <a:ext cx="1024315" cy="469715"/>
                <a:chOff x="5037036" y="3752264"/>
                <a:chExt cx="1024315" cy="469715"/>
              </a:xfrm>
            </p:grpSpPr>
            <p:pic>
              <p:nvPicPr>
                <p:cNvPr id="36" name="รูปภาพ 35">
                  <a:extLst>
                    <a:ext uri="{FF2B5EF4-FFF2-40B4-BE49-F238E27FC236}">
                      <a16:creationId xmlns:a16="http://schemas.microsoft.com/office/drawing/2014/main" id="{3A214846-240E-A02F-A8D8-9C7EF8886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5037036" y="3752264"/>
                  <a:ext cx="242880" cy="469715"/>
                </a:xfrm>
                <a:prstGeom prst="rect">
                  <a:avLst/>
                </a:prstGeom>
              </p:spPr>
            </p:pic>
            <p:pic>
              <p:nvPicPr>
                <p:cNvPr id="37" name="รูปภาพ 36">
                  <a:extLst>
                    <a:ext uri="{FF2B5EF4-FFF2-40B4-BE49-F238E27FC236}">
                      <a16:creationId xmlns:a16="http://schemas.microsoft.com/office/drawing/2014/main" id="{86684AD2-8D38-C036-952E-8170E9886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5298689" y="3752264"/>
                  <a:ext cx="242880" cy="469715"/>
                </a:xfrm>
                <a:prstGeom prst="rect">
                  <a:avLst/>
                </a:prstGeom>
              </p:spPr>
            </p:pic>
            <p:pic>
              <p:nvPicPr>
                <p:cNvPr id="38" name="รูปภาพ 37">
                  <a:extLst>
                    <a:ext uri="{FF2B5EF4-FFF2-40B4-BE49-F238E27FC236}">
                      <a16:creationId xmlns:a16="http://schemas.microsoft.com/office/drawing/2014/main" id="{12EBA658-61ED-5CEF-29E2-9B90E76511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5575591" y="3752264"/>
                  <a:ext cx="242880" cy="469715"/>
                </a:xfrm>
                <a:prstGeom prst="rect">
                  <a:avLst/>
                </a:prstGeom>
              </p:spPr>
            </p:pic>
            <p:pic>
              <p:nvPicPr>
                <p:cNvPr id="39" name="รูปภาพ 38">
                  <a:extLst>
                    <a:ext uri="{FF2B5EF4-FFF2-40B4-BE49-F238E27FC236}">
                      <a16:creationId xmlns:a16="http://schemas.microsoft.com/office/drawing/2014/main" id="{C50EA987-7E93-566A-093C-7D1FD97F79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5818471" y="3752264"/>
                  <a:ext cx="242880" cy="469715"/>
                </a:xfrm>
                <a:prstGeom prst="rect">
                  <a:avLst/>
                </a:prstGeom>
              </p:spPr>
            </p:pic>
            <p:cxnSp>
              <p:nvCxnSpPr>
                <p:cNvPr id="41" name="ตัวเชื่อมต่อตรง 40">
                  <a:extLst>
                    <a:ext uri="{FF2B5EF4-FFF2-40B4-BE49-F238E27FC236}">
                      <a16:creationId xmlns:a16="http://schemas.microsoft.com/office/drawing/2014/main" id="{16E45D05-1F64-233F-1336-B11725266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82" y="3785855"/>
                  <a:ext cx="787523" cy="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ตัวเชื่อมต่อตรง 44">
                  <a:extLst>
                    <a:ext uri="{FF2B5EF4-FFF2-40B4-BE49-F238E27FC236}">
                      <a16:creationId xmlns:a16="http://schemas.microsoft.com/office/drawing/2014/main" id="{CB8B351D-647C-F32E-4C31-E7C0461071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82" y="3833884"/>
                  <a:ext cx="787523" cy="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กลุ่ม 92">
                <a:extLst>
                  <a:ext uri="{FF2B5EF4-FFF2-40B4-BE49-F238E27FC236}">
                    <a16:creationId xmlns:a16="http://schemas.microsoft.com/office/drawing/2014/main" id="{845F7545-E43E-2998-2D89-B7FEBBD9278D}"/>
                  </a:ext>
                </a:extLst>
              </p:cNvPr>
              <p:cNvGrpSpPr/>
              <p:nvPr/>
            </p:nvGrpSpPr>
            <p:grpSpPr>
              <a:xfrm>
                <a:off x="8793042" y="5099859"/>
                <a:ext cx="1024315" cy="469715"/>
                <a:chOff x="5037036" y="3752264"/>
                <a:chExt cx="1024315" cy="469715"/>
              </a:xfrm>
            </p:grpSpPr>
            <p:pic>
              <p:nvPicPr>
                <p:cNvPr id="94" name="รูปภาพ 93">
                  <a:extLst>
                    <a:ext uri="{FF2B5EF4-FFF2-40B4-BE49-F238E27FC236}">
                      <a16:creationId xmlns:a16="http://schemas.microsoft.com/office/drawing/2014/main" id="{91AA58B2-599A-E901-5A8A-6C8D85B10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5037036" y="3752264"/>
                  <a:ext cx="242880" cy="469715"/>
                </a:xfrm>
                <a:prstGeom prst="rect">
                  <a:avLst/>
                </a:prstGeom>
              </p:spPr>
            </p:pic>
            <p:pic>
              <p:nvPicPr>
                <p:cNvPr id="95" name="รูปภาพ 94">
                  <a:extLst>
                    <a:ext uri="{FF2B5EF4-FFF2-40B4-BE49-F238E27FC236}">
                      <a16:creationId xmlns:a16="http://schemas.microsoft.com/office/drawing/2014/main" id="{3F4F37D2-ECC5-E0A1-41F9-850939ADC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5298689" y="3752264"/>
                  <a:ext cx="242880" cy="469715"/>
                </a:xfrm>
                <a:prstGeom prst="rect">
                  <a:avLst/>
                </a:prstGeom>
              </p:spPr>
            </p:pic>
            <p:pic>
              <p:nvPicPr>
                <p:cNvPr id="96" name="รูปภาพ 95">
                  <a:extLst>
                    <a:ext uri="{FF2B5EF4-FFF2-40B4-BE49-F238E27FC236}">
                      <a16:creationId xmlns:a16="http://schemas.microsoft.com/office/drawing/2014/main" id="{67EBB66F-FA11-B1F2-3215-66A2EC8C9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5575591" y="3752264"/>
                  <a:ext cx="242880" cy="469715"/>
                </a:xfrm>
                <a:prstGeom prst="rect">
                  <a:avLst/>
                </a:prstGeom>
              </p:spPr>
            </p:pic>
            <p:pic>
              <p:nvPicPr>
                <p:cNvPr id="97" name="รูปภาพ 96">
                  <a:extLst>
                    <a:ext uri="{FF2B5EF4-FFF2-40B4-BE49-F238E27FC236}">
                      <a16:creationId xmlns:a16="http://schemas.microsoft.com/office/drawing/2014/main" id="{6B6E711D-B487-02E9-03C4-D71EDF8F71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13" b="91121" l="10000" r="90000">
                              <a14:foregroundMark x1="52308" y1="90654" x2="33846" y2="911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70" t="5214" r="3784" b="4858"/>
                <a:stretch/>
              </p:blipFill>
              <p:spPr>
                <a:xfrm>
                  <a:off x="5818471" y="3752264"/>
                  <a:ext cx="242880" cy="469715"/>
                </a:xfrm>
                <a:prstGeom prst="rect">
                  <a:avLst/>
                </a:prstGeom>
              </p:spPr>
            </p:pic>
            <p:cxnSp>
              <p:nvCxnSpPr>
                <p:cNvPr id="98" name="ตัวเชื่อมต่อตรง 97">
                  <a:extLst>
                    <a:ext uri="{FF2B5EF4-FFF2-40B4-BE49-F238E27FC236}">
                      <a16:creationId xmlns:a16="http://schemas.microsoft.com/office/drawing/2014/main" id="{8D88A98B-EC14-337C-72F8-29706E2F3B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82" y="3785855"/>
                  <a:ext cx="787523" cy="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ตัวเชื่อมต่อตรง 98">
                  <a:extLst>
                    <a:ext uri="{FF2B5EF4-FFF2-40B4-BE49-F238E27FC236}">
                      <a16:creationId xmlns:a16="http://schemas.microsoft.com/office/drawing/2014/main" id="{F090CAEF-7120-1D60-9A9D-E461081C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82" y="3833884"/>
                  <a:ext cx="787523" cy="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0" name="รูปภาพ 99">
                <a:extLst>
                  <a:ext uri="{FF2B5EF4-FFF2-40B4-BE49-F238E27FC236}">
                    <a16:creationId xmlns:a16="http://schemas.microsoft.com/office/drawing/2014/main" id="{0D15B86D-72D8-081B-EC71-04B8A4A2D9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1935230" y="5116857"/>
                <a:ext cx="310070" cy="500014"/>
              </a:xfrm>
              <a:prstGeom prst="rect">
                <a:avLst/>
              </a:prstGeom>
            </p:spPr>
          </p:pic>
          <p:pic>
            <p:nvPicPr>
              <p:cNvPr id="101" name="รูปภาพ 100">
                <a:extLst>
                  <a:ext uri="{FF2B5EF4-FFF2-40B4-BE49-F238E27FC236}">
                    <a16:creationId xmlns:a16="http://schemas.microsoft.com/office/drawing/2014/main" id="{F6DEC636-76EA-963D-64E9-2637235B0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2470918" y="5116857"/>
                <a:ext cx="310070" cy="500014"/>
              </a:xfrm>
              <a:prstGeom prst="rect">
                <a:avLst/>
              </a:prstGeom>
            </p:spPr>
          </p:pic>
          <p:pic>
            <p:nvPicPr>
              <p:cNvPr id="102" name="รูปภาพ 101">
                <a:extLst>
                  <a:ext uri="{FF2B5EF4-FFF2-40B4-BE49-F238E27FC236}">
                    <a16:creationId xmlns:a16="http://schemas.microsoft.com/office/drawing/2014/main" id="{3E4D2B92-8BE4-0F0B-B42D-608E7C986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2975433" y="5116857"/>
                <a:ext cx="310070" cy="500014"/>
              </a:xfrm>
              <a:prstGeom prst="rect">
                <a:avLst/>
              </a:prstGeom>
            </p:spPr>
          </p:pic>
          <p:pic>
            <p:nvPicPr>
              <p:cNvPr id="103" name="รูปภาพ 102">
                <a:extLst>
                  <a:ext uri="{FF2B5EF4-FFF2-40B4-BE49-F238E27FC236}">
                    <a16:creationId xmlns:a16="http://schemas.microsoft.com/office/drawing/2014/main" id="{422F0E4B-E5DA-B877-8795-70F897C8F6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3437903" y="5113797"/>
                <a:ext cx="310070" cy="500014"/>
              </a:xfrm>
              <a:prstGeom prst="rect">
                <a:avLst/>
              </a:prstGeom>
            </p:spPr>
          </p:pic>
          <p:pic>
            <p:nvPicPr>
              <p:cNvPr id="104" name="รูปภาพ 103">
                <a:extLst>
                  <a:ext uri="{FF2B5EF4-FFF2-40B4-BE49-F238E27FC236}">
                    <a16:creationId xmlns:a16="http://schemas.microsoft.com/office/drawing/2014/main" id="{CF4794E6-727E-D446-E61A-F92FAC190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4868608" y="5122637"/>
                <a:ext cx="310070" cy="500014"/>
              </a:xfrm>
              <a:prstGeom prst="rect">
                <a:avLst/>
              </a:prstGeom>
            </p:spPr>
          </p:pic>
          <p:pic>
            <p:nvPicPr>
              <p:cNvPr id="105" name="รูปภาพ 104">
                <a:extLst>
                  <a:ext uri="{FF2B5EF4-FFF2-40B4-BE49-F238E27FC236}">
                    <a16:creationId xmlns:a16="http://schemas.microsoft.com/office/drawing/2014/main" id="{BBBC694B-0937-46F7-8750-24FA2D6E7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3888496" y="5113797"/>
                <a:ext cx="310070" cy="500014"/>
              </a:xfrm>
              <a:prstGeom prst="rect">
                <a:avLst/>
              </a:prstGeom>
            </p:spPr>
          </p:pic>
          <p:pic>
            <p:nvPicPr>
              <p:cNvPr id="106" name="รูปภาพ 105">
                <a:extLst>
                  <a:ext uri="{FF2B5EF4-FFF2-40B4-BE49-F238E27FC236}">
                    <a16:creationId xmlns:a16="http://schemas.microsoft.com/office/drawing/2014/main" id="{4B6E55B2-3642-4989-0FEF-C56B207A73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4397892" y="5122637"/>
                <a:ext cx="310070" cy="500014"/>
              </a:xfrm>
              <a:prstGeom prst="rect">
                <a:avLst/>
              </a:prstGeom>
            </p:spPr>
          </p:pic>
        </p:grpSp>
        <p:sp>
          <p:nvSpPr>
            <p:cNvPr id="185" name="สี่เหลี่ยมผืนผ้า 184">
              <a:extLst>
                <a:ext uri="{FF2B5EF4-FFF2-40B4-BE49-F238E27FC236}">
                  <a16:creationId xmlns:a16="http://schemas.microsoft.com/office/drawing/2014/main" id="{A43E8257-017A-6D19-44FD-0AAC0FB4D296}"/>
                </a:ext>
              </a:extLst>
            </p:cNvPr>
            <p:cNvSpPr/>
            <p:nvPr/>
          </p:nvSpPr>
          <p:spPr>
            <a:xfrm>
              <a:off x="5479514" y="5149721"/>
              <a:ext cx="848409" cy="4340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</a:t>
              </a:r>
              <a:endParaRPr lang="th-TH" dirty="0"/>
            </a:p>
          </p:txBody>
        </p:sp>
      </p:grpSp>
      <p:pic>
        <p:nvPicPr>
          <p:cNvPr id="188" name="รูปภาพ 187">
            <a:hlinkClick r:id="rId12" action="ppaction://hlinksldjump"/>
            <a:extLst>
              <a:ext uri="{FF2B5EF4-FFF2-40B4-BE49-F238E27FC236}">
                <a16:creationId xmlns:a16="http://schemas.microsoft.com/office/drawing/2014/main" id="{0647A2F6-641D-F672-C112-96F09AC97D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295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7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7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652580" y="96702"/>
            <a:ext cx="8886840" cy="838098"/>
          </a:xfrm>
          <a:prstGeom prst="roundRect">
            <a:avLst>
              <a:gd name="adj" fmla="val 50000"/>
            </a:avLst>
          </a:prstGeom>
          <a:solidFill>
            <a:srgbClr val="00A6A2">
              <a:alpha val="89804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ตอนที่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1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ทฤษฎีดนตรีสากลเบื้องต้น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0ED699BE-CD82-6AC3-76E5-9AB58D744229}"/>
              </a:ext>
            </a:extLst>
          </p:cNvPr>
          <p:cNvGrpSpPr/>
          <p:nvPr/>
        </p:nvGrpSpPr>
        <p:grpSpPr>
          <a:xfrm>
            <a:off x="1215352" y="1280329"/>
            <a:ext cx="9761295" cy="2057231"/>
            <a:chOff x="148703" y="1036007"/>
            <a:chExt cx="5272514" cy="4217290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589256" y="1508286"/>
              <a:ext cx="4831961" cy="3745011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16C0AE5-F200-8D7A-7049-2A3255922860}"/>
                </a:ext>
              </a:extLst>
            </p:cNvPr>
            <p:cNvSpPr/>
            <p:nvPr/>
          </p:nvSpPr>
          <p:spPr>
            <a:xfrm>
              <a:off x="696276" y="1696743"/>
              <a:ext cx="4589759" cy="3556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725488" algn="thaiDist"/>
              <a:r>
                <a:rPr lang="th-TH" sz="3200" dirty="0"/>
                <a:t>		        เป็นสัญลักษณ์ที่ใช้บันทึกเพื่อการ </a:t>
              </a:r>
              <a:r>
                <a:rPr lang="th-TH" sz="3200" b="1" dirty="0"/>
                <a:t>หยุดเสียง </a:t>
              </a:r>
              <a:r>
                <a:rPr lang="th-TH" sz="3200" dirty="0"/>
                <a:t>โดยตัวโน้ตทุกลักษณะมีตัวหยุดที่มีลักษณะเฉพาะทุกตัวโน้ต ดังนั้นชื่อเรียกตัวหยุดและอัตราความยาวของตัวหยุดจึงมีลักษณะที่สัมพันธ์กับตัวโน้ต </a:t>
              </a:r>
            </a:p>
          </p:txBody>
        </p:sp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AC3F2CB6-5C5B-5DB8-048E-7A23C6B1AB8D}"/>
                </a:ext>
              </a:extLst>
            </p:cNvPr>
            <p:cNvSpPr/>
            <p:nvPr/>
          </p:nvSpPr>
          <p:spPr>
            <a:xfrm>
              <a:off x="148703" y="1036007"/>
              <a:ext cx="1830167" cy="1718087"/>
            </a:xfrm>
            <a:prstGeom prst="roundRect">
              <a:avLst/>
            </a:prstGeom>
            <a:solidFill>
              <a:srgbClr val="FA6F0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6. 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ตัวหยุด (</a:t>
              </a:r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Rest)</a:t>
              </a:r>
              <a:endParaRPr lang="th-TH" sz="40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F92CE3C-DE32-4288-2435-D709030019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4" t="31791" r="38439" b="26271"/>
          <a:stretch/>
        </p:blipFill>
        <p:spPr>
          <a:xfrm>
            <a:off x="2302169" y="3769413"/>
            <a:ext cx="566940" cy="557055"/>
          </a:xfrm>
          <a:prstGeom prst="rect">
            <a:avLst/>
          </a:prstGeom>
          <a:ln>
            <a:noFill/>
          </a:ln>
        </p:spPr>
      </p:pic>
      <p:pic>
        <p:nvPicPr>
          <p:cNvPr id="9" name="รูปภาพ 8" descr="รูปภาพประกอบด้วย โคมไฟ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85D75F3-9D0B-49C7-3591-E328C968E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296" y1="88235" x2="47337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522" y="3613850"/>
            <a:ext cx="921399" cy="926851"/>
          </a:xfrm>
          <a:prstGeom prst="rect">
            <a:avLst/>
          </a:prstGeom>
          <a:ln>
            <a:noFill/>
          </a:ln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222A9A9-AABF-3855-2A36-5E882A1842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13" b="91121" l="10000" r="90000">
                        <a14:foregroundMark x1="52308" y1="90654" x2="33846" y2="91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70" t="5214" r="3784" b="4858"/>
          <a:stretch/>
        </p:blipFill>
        <p:spPr>
          <a:xfrm>
            <a:off x="5712522" y="3630838"/>
            <a:ext cx="431351" cy="834206"/>
          </a:xfrm>
          <a:prstGeom prst="rect">
            <a:avLst/>
          </a:prstGeom>
          <a:ln>
            <a:noFill/>
          </a:ln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06D7E59-31A0-479D-1897-076EB6C4ED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18044" r="27695" b="25109"/>
          <a:stretch/>
        </p:blipFill>
        <p:spPr>
          <a:xfrm>
            <a:off x="7340851" y="3648136"/>
            <a:ext cx="656962" cy="829690"/>
          </a:xfrm>
          <a:prstGeom prst="rect">
            <a:avLst/>
          </a:prstGeom>
          <a:ln>
            <a:noFill/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61E7283-9960-FF78-24B2-0CBC598B87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52" b="89655" l="9767" r="89767">
                        <a14:foregroundMark x1="50233" y1="9052" x2="50233" y2="9052"/>
                        <a14:foregroundMark x1="50698" y1="9052" x2="51163" y2="9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43" r="19213" b="12811"/>
          <a:stretch/>
        </p:blipFill>
        <p:spPr>
          <a:xfrm>
            <a:off x="9190701" y="3589809"/>
            <a:ext cx="550679" cy="888017"/>
          </a:xfrm>
          <a:prstGeom prst="rect">
            <a:avLst/>
          </a:prstGeom>
          <a:ln>
            <a:noFill/>
          </a:ln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5F2EA26-D463-247A-1B60-3FE715DBDD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786" b="96071" l="9375" r="89286">
                        <a14:foregroundMark x1="33929" y1="92857" x2="48214" y2="92143"/>
                        <a14:foregroundMark x1="57143" y1="6786" x2="57143" y2="8929"/>
                        <a14:foregroundMark x1="39732" y1="96071" x2="38839" y2="96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16"/>
          <a:stretch/>
        </p:blipFill>
        <p:spPr>
          <a:xfrm>
            <a:off x="10976647" y="3652398"/>
            <a:ext cx="566940" cy="843820"/>
          </a:xfrm>
          <a:prstGeom prst="rect">
            <a:avLst/>
          </a:prstGeom>
          <a:ln>
            <a:noFill/>
          </a:ln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B59A69-283F-CCAD-255A-61B1D60AD16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66" t="21362" r="4849" b="56652"/>
          <a:stretch/>
        </p:blipFill>
        <p:spPr>
          <a:xfrm>
            <a:off x="2173432" y="5093177"/>
            <a:ext cx="1087456" cy="674317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C5C7C895-DB1B-C94A-1F7B-A3797B92095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66" t="21362" r="4849" b="56652"/>
          <a:stretch/>
        </p:blipFill>
        <p:spPr>
          <a:xfrm flipV="1">
            <a:off x="3652197" y="5188340"/>
            <a:ext cx="1087456" cy="674317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ภาพเง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550DEAA-54E5-1D3D-AAE8-2976E99569D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500" b="92000" l="10000" r="90000">
                        <a14:foregroundMark x1="49000" y1="11000" x2="48500" y2="7500"/>
                        <a14:foregroundMark x1="44000" y1="3500" x2="44000" y2="4000"/>
                        <a14:foregroundMark x1="47000" y1="91500" x2="48500" y2="92000"/>
                        <a14:backgroundMark x1="42500" y1="5500" x2="42500" y2="5500"/>
                        <a14:backgroundMark x1="43500" y1="5000" x2="43500" y2="5000"/>
                        <a14:backgroundMark x1="44000" y1="5000" x2="44000" y2="5000"/>
                        <a14:backgroundMark x1="44000" y1="4000" x2="44000" y2="4000"/>
                        <a14:backgroundMark x1="47500" y1="93000" x2="47500" y2="93000"/>
                        <a14:backgroundMark x1="47000" y1="92000" x2="47000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17" r="20944" b="4102"/>
          <a:stretch/>
        </p:blipFill>
        <p:spPr>
          <a:xfrm>
            <a:off x="5579603" y="4849553"/>
            <a:ext cx="752104" cy="1028311"/>
          </a:xfrm>
          <a:prstGeom prst="rect">
            <a:avLst/>
          </a:prstGeom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15C07A6D-A10A-9206-AA5A-58D25A3FA5EA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143" b="93304" l="9375" r="89286">
                        <a14:foregroundMark x1="75446" y1="7589" x2="74107" y2="8036"/>
                        <a14:foregroundMark x1="48214" y1="93304" x2="48214" y2="93304"/>
                        <a14:foregroundMark x1="49107" y1="92411" x2="49107" y2="9241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19" y="4969256"/>
            <a:ext cx="893401" cy="893401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D386A544-813D-F655-E8AA-D7C9D8E1ED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714" b="94286" l="9375" r="89286">
                        <a14:foregroundMark x1="50893" y1="6429" x2="45089" y2="6071"/>
                        <a14:foregroundMark x1="46875" y1="94286" x2="47321" y2="9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26" y="4934052"/>
            <a:ext cx="684228" cy="855285"/>
          </a:xfrm>
          <a:prstGeom prst="rect">
            <a:avLst/>
          </a:prstGeom>
        </p:spPr>
      </p:pic>
      <p:pic>
        <p:nvPicPr>
          <p:cNvPr id="31" name="รูปภาพ 30" descr="รูปภาพประกอบด้วย ข้อความ, เครื่องดนตรีประเภทสี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9BFB0CE-9DE3-D238-DB4E-E5A25F40036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824" b="91667" l="9274" r="89516">
                        <a14:foregroundMark x1="48387" y1="8824" x2="48387" y2="8824"/>
                        <a14:foregroundMark x1="54032" y1="8824" x2="54032" y2="8824"/>
                        <a14:foregroundMark x1="47177" y1="91667" x2="47177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84" r="32279"/>
          <a:stretch/>
        </p:blipFill>
        <p:spPr>
          <a:xfrm>
            <a:off x="10953166" y="4792198"/>
            <a:ext cx="486837" cy="937046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3F2FBBAA-3E98-3F49-1E72-04FBBC9C8FEF}"/>
              </a:ext>
            </a:extLst>
          </p:cNvPr>
          <p:cNvSpPr/>
          <p:nvPr/>
        </p:nvSpPr>
        <p:spPr>
          <a:xfrm>
            <a:off x="165194" y="3788688"/>
            <a:ext cx="1565985" cy="73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Note</a:t>
            </a:r>
            <a:endParaRPr lang="th-TH" sz="4000" dirty="0">
              <a:latin typeface="Aharoni" panose="02010803020104030203" pitchFamily="2" charset="-79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DA577240-36CA-B514-9B69-A7F413E4B997}"/>
              </a:ext>
            </a:extLst>
          </p:cNvPr>
          <p:cNvSpPr/>
          <p:nvPr/>
        </p:nvSpPr>
        <p:spPr>
          <a:xfrm>
            <a:off x="113363" y="5093177"/>
            <a:ext cx="1565985" cy="73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Rest</a:t>
            </a:r>
            <a:endParaRPr lang="th-TH" sz="4000" dirty="0">
              <a:latin typeface="Aharoni" panose="02010803020104030203" pitchFamily="2" charset="-79"/>
            </a:endParaRPr>
          </a:p>
        </p:txBody>
      </p:sp>
      <p:pic>
        <p:nvPicPr>
          <p:cNvPr id="35" name="รูปภาพ 34">
            <a:hlinkClick r:id="rId24" action="ppaction://hlinksldjump"/>
            <a:extLst>
              <a:ext uri="{FF2B5EF4-FFF2-40B4-BE49-F238E27FC236}">
                <a16:creationId xmlns:a16="http://schemas.microsoft.com/office/drawing/2014/main" id="{3A5D0FF6-89D3-A979-0113-47CDA8AF52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069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652580" y="96702"/>
            <a:ext cx="8886840" cy="838098"/>
          </a:xfrm>
          <a:prstGeom prst="roundRect">
            <a:avLst>
              <a:gd name="adj" fmla="val 50000"/>
            </a:avLst>
          </a:prstGeom>
          <a:solidFill>
            <a:srgbClr val="00A6A2">
              <a:alpha val="89804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ตอนที่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1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ทฤษฎีดนตรีสากลเบื้องต้น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0ED699BE-CD82-6AC3-76E5-9AB58D744229}"/>
              </a:ext>
            </a:extLst>
          </p:cNvPr>
          <p:cNvGrpSpPr/>
          <p:nvPr/>
        </p:nvGrpSpPr>
        <p:grpSpPr>
          <a:xfrm>
            <a:off x="107294" y="1203368"/>
            <a:ext cx="5619994" cy="4947329"/>
            <a:chOff x="129937" y="912703"/>
            <a:chExt cx="5328648" cy="6545445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6624" y="1738353"/>
              <a:ext cx="4831961" cy="5719795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16C0AE5-F200-8D7A-7049-2A3255922860}"/>
                </a:ext>
              </a:extLst>
            </p:cNvPr>
            <p:cNvSpPr/>
            <p:nvPr/>
          </p:nvSpPr>
          <p:spPr>
            <a:xfrm>
              <a:off x="868826" y="2935686"/>
              <a:ext cx="4589759" cy="3556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725488" algn="thaiDist"/>
              <a:endParaRPr lang="th-TH" sz="3200" dirty="0"/>
            </a:p>
            <a:p>
              <a:pPr indent="725488" algn="thaiDist"/>
              <a:r>
                <a:rPr lang="th-TH" sz="3200" dirty="0"/>
                <a:t>เป็นสัญลักษณ์ที่ใช้ในการกำหนดจังหวะ และเกณฑ์ค่าของตัวโน้ตในห้องเพลงนั้น ๆ ซึ่งประกอบด้วยตัวเลข </a:t>
              </a:r>
              <a:r>
                <a:rPr lang="en-US" sz="3200" dirty="0"/>
                <a:t>2 </a:t>
              </a:r>
              <a:r>
                <a:rPr lang="th-TH" sz="3200" dirty="0"/>
                <a:t>ส่วนด้วยกัน คือ เลขตัวบน ทำหน้าที่บอกจำนวนจังหวะในห้องเพลงนั้น และเลขตัวล่าง ทำหน้าที่คอยกำหนดค่าของตัวโน้ต ซึ่งจะมีความสัมพันธ์กับเลขตัวบน เช่น</a:t>
              </a:r>
            </a:p>
          </p:txBody>
        </p:sp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AC3F2CB6-5C5B-5DB8-048E-7A23C6B1AB8D}"/>
                </a:ext>
              </a:extLst>
            </p:cNvPr>
            <p:cNvSpPr/>
            <p:nvPr/>
          </p:nvSpPr>
          <p:spPr>
            <a:xfrm>
              <a:off x="129937" y="912703"/>
              <a:ext cx="3541459" cy="1767491"/>
            </a:xfrm>
            <a:prstGeom prst="roundRect">
              <a:avLst/>
            </a:prstGeom>
            <a:solidFill>
              <a:srgbClr val="FA6F0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7. 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อัตราจังหวะ </a:t>
              </a:r>
              <a:endParaRPr lang="en-US" sz="40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ctr"/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(Time Signatures)</a:t>
              </a:r>
              <a:endParaRPr lang="th-TH" sz="4000" b="1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15906ACA-85CC-9EF2-A75D-AE47E5AEB849}"/>
              </a:ext>
            </a:extLst>
          </p:cNvPr>
          <p:cNvGrpSpPr/>
          <p:nvPr/>
        </p:nvGrpSpPr>
        <p:grpSpPr>
          <a:xfrm>
            <a:off x="6574021" y="2606407"/>
            <a:ext cx="1790011" cy="838098"/>
            <a:chOff x="7116601" y="1923955"/>
            <a:chExt cx="1790011" cy="838098"/>
          </a:xfrm>
        </p:grpSpPr>
        <p:grpSp>
          <p:nvGrpSpPr>
            <p:cNvPr id="24" name="กลุ่ม 23">
              <a:extLst>
                <a:ext uri="{FF2B5EF4-FFF2-40B4-BE49-F238E27FC236}">
                  <a16:creationId xmlns:a16="http://schemas.microsoft.com/office/drawing/2014/main" id="{37EFDA9F-206B-BBAF-DFE3-2215FF50FA51}"/>
                </a:ext>
              </a:extLst>
            </p:cNvPr>
            <p:cNvGrpSpPr/>
            <p:nvPr/>
          </p:nvGrpSpPr>
          <p:grpSpPr>
            <a:xfrm>
              <a:off x="7116601" y="1923955"/>
              <a:ext cx="1790011" cy="838098"/>
              <a:chOff x="6152973" y="1681465"/>
              <a:chExt cx="2111796" cy="1462292"/>
            </a:xfrm>
          </p:grpSpPr>
          <p:pic>
            <p:nvPicPr>
              <p:cNvPr id="30" name="รูปภาพ 29" descr="รูปภาพประกอบด้วย ภาพตัดปะ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88283694-B12A-EB9A-8B60-2D56FE341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8889" l="10000" r="90000">
                            <a14:foregroundMark x1="36667" y1="91111" x2="36667" y2="94444"/>
                            <a14:foregroundMark x1="46944" y1="10694" x2="56389" y2="4444"/>
                            <a14:foregroundMark x1="56389" y1="4444" x2="71111" y2="4306"/>
                            <a14:foregroundMark x1="71111" y1="4306" x2="73889" y2="9583"/>
                            <a14:foregroundMark x1="64722" y1="694" x2="65833" y2="694"/>
                            <a14:foregroundMark x1="70278" y1="2361" x2="66111" y2="0"/>
                            <a14:foregroundMark x1="38611" y1="97222" x2="38611" y2="9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6599" y="1681465"/>
                <a:ext cx="731146" cy="1462292"/>
              </a:xfrm>
              <a:prstGeom prst="rect">
                <a:avLst/>
              </a:prstGeom>
            </p:spPr>
          </p:pic>
          <p:grpSp>
            <p:nvGrpSpPr>
              <p:cNvPr id="32" name="กลุ่ม 31">
                <a:extLst>
                  <a:ext uri="{FF2B5EF4-FFF2-40B4-BE49-F238E27FC236}">
                    <a16:creationId xmlns:a16="http://schemas.microsoft.com/office/drawing/2014/main" id="{31526DE7-42B7-B56C-2B41-72691C8A041F}"/>
                  </a:ext>
                </a:extLst>
              </p:cNvPr>
              <p:cNvGrpSpPr/>
              <p:nvPr/>
            </p:nvGrpSpPr>
            <p:grpSpPr>
              <a:xfrm>
                <a:off x="6152973" y="1922952"/>
                <a:ext cx="2111796" cy="855148"/>
                <a:chOff x="6269568" y="2722635"/>
                <a:chExt cx="5119470" cy="1786961"/>
              </a:xfrm>
            </p:grpSpPr>
            <p:cxnSp>
              <p:nvCxnSpPr>
                <p:cNvPr id="35" name="ตัวเชื่อมต่อตรง 34">
                  <a:extLst>
                    <a:ext uri="{FF2B5EF4-FFF2-40B4-BE49-F238E27FC236}">
                      <a16:creationId xmlns:a16="http://schemas.microsoft.com/office/drawing/2014/main" id="{CDA7AB28-2272-C048-5DB2-3733343EE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9" y="3179657"/>
                  <a:ext cx="511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ตัวเชื่อมต่อตรง 35">
                  <a:extLst>
                    <a:ext uri="{FF2B5EF4-FFF2-40B4-BE49-F238E27FC236}">
                      <a16:creationId xmlns:a16="http://schemas.microsoft.com/office/drawing/2014/main" id="{9B9CE0AD-E8F2-258C-2A5C-79FE5189A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067890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ตัวเชื่อมต่อตรง 36">
                  <a:extLst>
                    <a:ext uri="{FF2B5EF4-FFF2-40B4-BE49-F238E27FC236}">
                      <a16:creationId xmlns:a16="http://schemas.microsoft.com/office/drawing/2014/main" id="{311301D5-CD63-BA70-EB14-B3829B4CD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509596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ตัวเชื่อมต่อตรง 37">
                  <a:extLst>
                    <a:ext uri="{FF2B5EF4-FFF2-40B4-BE49-F238E27FC236}">
                      <a16:creationId xmlns:a16="http://schemas.microsoft.com/office/drawing/2014/main" id="{38753651-E496-DC9E-1418-E389A020A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3618385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ตัวเชื่อมต่อตรง 38">
                  <a:extLst>
                    <a:ext uri="{FF2B5EF4-FFF2-40B4-BE49-F238E27FC236}">
                      <a16:creationId xmlns:a16="http://schemas.microsoft.com/office/drawing/2014/main" id="{C7D29051-0AF5-D7A6-CF8C-B46065F2C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9" y="2722635"/>
                  <a:ext cx="511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สี่เหลี่ยมผืนผ้า 40">
              <a:extLst>
                <a:ext uri="{FF2B5EF4-FFF2-40B4-BE49-F238E27FC236}">
                  <a16:creationId xmlns:a16="http://schemas.microsoft.com/office/drawing/2014/main" id="{B5E451E1-7CEE-89BD-AAEB-5DE17CCCE083}"/>
                </a:ext>
              </a:extLst>
            </p:cNvPr>
            <p:cNvSpPr/>
            <p:nvPr/>
          </p:nvSpPr>
          <p:spPr>
            <a:xfrm>
              <a:off x="7900461" y="2065884"/>
              <a:ext cx="473991" cy="296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lgerian" panose="04020705040A02060702" pitchFamily="82" charset="0"/>
                  <a:cs typeface="Aharoni" panose="02010803020104030203" pitchFamily="2" charset="-79"/>
                </a:rPr>
                <a:t>4</a:t>
              </a:r>
              <a:endParaRPr lang="th-TH" sz="3200" dirty="0">
                <a:latin typeface="Algerian" panose="04020705040A02060702" pitchFamily="82" charset="0"/>
                <a:cs typeface="Browallia New" panose="020B0604020202020204" pitchFamily="34" charset="-34"/>
              </a:endParaRPr>
            </a:p>
          </p:txBody>
        </p:sp>
        <p:sp>
          <p:nvSpPr>
            <p:cNvPr id="42" name="สี่เหลี่ยมผืนผ้า 41">
              <a:extLst>
                <a:ext uri="{FF2B5EF4-FFF2-40B4-BE49-F238E27FC236}">
                  <a16:creationId xmlns:a16="http://schemas.microsoft.com/office/drawing/2014/main" id="{DC56BA4D-847F-E6BF-6729-D2689FBB1665}"/>
                </a:ext>
              </a:extLst>
            </p:cNvPr>
            <p:cNvSpPr/>
            <p:nvPr/>
          </p:nvSpPr>
          <p:spPr>
            <a:xfrm>
              <a:off x="7896118" y="2318704"/>
              <a:ext cx="473991" cy="296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lgerian" panose="04020705040A02060702" pitchFamily="82" charset="0"/>
                  <a:cs typeface="Aharoni" panose="02010803020104030203" pitchFamily="2" charset="-79"/>
                </a:rPr>
                <a:t>4</a:t>
              </a:r>
              <a:endParaRPr lang="th-TH" sz="3200" dirty="0">
                <a:latin typeface="Algerian" panose="04020705040A02060702" pitchFamily="82" charset="0"/>
                <a:cs typeface="Browallia New" panose="020B0604020202020204" pitchFamily="34" charset="-34"/>
              </a:endParaRPr>
            </a:p>
          </p:txBody>
        </p:sp>
      </p:grpSp>
      <p:grpSp>
        <p:nvGrpSpPr>
          <p:cNvPr id="44" name="กลุ่ม 43">
            <a:extLst>
              <a:ext uri="{FF2B5EF4-FFF2-40B4-BE49-F238E27FC236}">
                <a16:creationId xmlns:a16="http://schemas.microsoft.com/office/drawing/2014/main" id="{69D7107B-89AD-FE51-EB26-E3F00C875441}"/>
              </a:ext>
            </a:extLst>
          </p:cNvPr>
          <p:cNvGrpSpPr/>
          <p:nvPr/>
        </p:nvGrpSpPr>
        <p:grpSpPr>
          <a:xfrm>
            <a:off x="8829786" y="4748210"/>
            <a:ext cx="1790011" cy="838098"/>
            <a:chOff x="7116601" y="1923955"/>
            <a:chExt cx="1790011" cy="838098"/>
          </a:xfrm>
        </p:grpSpPr>
        <p:grpSp>
          <p:nvGrpSpPr>
            <p:cNvPr id="45" name="กลุ่ม 44">
              <a:extLst>
                <a:ext uri="{FF2B5EF4-FFF2-40B4-BE49-F238E27FC236}">
                  <a16:creationId xmlns:a16="http://schemas.microsoft.com/office/drawing/2014/main" id="{85002C53-AA51-C84F-D1B5-852DD961CD16}"/>
                </a:ext>
              </a:extLst>
            </p:cNvPr>
            <p:cNvGrpSpPr/>
            <p:nvPr/>
          </p:nvGrpSpPr>
          <p:grpSpPr>
            <a:xfrm>
              <a:off x="7116601" y="1923955"/>
              <a:ext cx="1790011" cy="838098"/>
              <a:chOff x="6152973" y="1681465"/>
              <a:chExt cx="2111796" cy="1462292"/>
            </a:xfrm>
          </p:grpSpPr>
          <p:pic>
            <p:nvPicPr>
              <p:cNvPr id="48" name="รูปภาพ 47" descr="รูปภาพประกอบด้วย ภาพตัดปะ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0B34CF26-8F64-2E3E-217C-CB27717ED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8889" l="10000" r="90000">
                            <a14:foregroundMark x1="36667" y1="91111" x2="36667" y2="94444"/>
                            <a14:foregroundMark x1="46944" y1="10694" x2="56389" y2="4444"/>
                            <a14:foregroundMark x1="56389" y1="4444" x2="71111" y2="4306"/>
                            <a14:foregroundMark x1="71111" y1="4306" x2="73889" y2="9583"/>
                            <a14:foregroundMark x1="64722" y1="694" x2="65833" y2="694"/>
                            <a14:foregroundMark x1="70278" y1="2361" x2="66111" y2="0"/>
                            <a14:foregroundMark x1="38611" y1="97222" x2="38611" y2="9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6599" y="1681465"/>
                <a:ext cx="731146" cy="1462292"/>
              </a:xfrm>
              <a:prstGeom prst="rect">
                <a:avLst/>
              </a:prstGeom>
            </p:spPr>
          </p:pic>
          <p:grpSp>
            <p:nvGrpSpPr>
              <p:cNvPr id="49" name="กลุ่ม 48">
                <a:extLst>
                  <a:ext uri="{FF2B5EF4-FFF2-40B4-BE49-F238E27FC236}">
                    <a16:creationId xmlns:a16="http://schemas.microsoft.com/office/drawing/2014/main" id="{FABD8088-21C8-04CC-D7CA-B8C3CADA0E5D}"/>
                  </a:ext>
                </a:extLst>
              </p:cNvPr>
              <p:cNvGrpSpPr/>
              <p:nvPr/>
            </p:nvGrpSpPr>
            <p:grpSpPr>
              <a:xfrm>
                <a:off x="6152973" y="1922952"/>
                <a:ext cx="2111796" cy="855148"/>
                <a:chOff x="6269568" y="2722635"/>
                <a:chExt cx="5119470" cy="1786961"/>
              </a:xfrm>
            </p:grpSpPr>
            <p:cxnSp>
              <p:nvCxnSpPr>
                <p:cNvPr id="50" name="ตัวเชื่อมต่อตรง 49">
                  <a:extLst>
                    <a:ext uri="{FF2B5EF4-FFF2-40B4-BE49-F238E27FC236}">
                      <a16:creationId xmlns:a16="http://schemas.microsoft.com/office/drawing/2014/main" id="{090357D6-FE33-BF06-1ED0-8D78AFDE6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9" y="3179657"/>
                  <a:ext cx="511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ตัวเชื่อมต่อตรง 50">
                  <a:extLst>
                    <a:ext uri="{FF2B5EF4-FFF2-40B4-BE49-F238E27FC236}">
                      <a16:creationId xmlns:a16="http://schemas.microsoft.com/office/drawing/2014/main" id="{227014C5-475D-7680-518B-535F122DB2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067890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ตัวเชื่อมต่อตรง 51">
                  <a:extLst>
                    <a:ext uri="{FF2B5EF4-FFF2-40B4-BE49-F238E27FC236}">
                      <a16:creationId xmlns:a16="http://schemas.microsoft.com/office/drawing/2014/main" id="{212BD501-CE70-3BC2-E8BB-F7A80A5A54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509596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ตัวเชื่อมต่อตรง 52">
                  <a:extLst>
                    <a:ext uri="{FF2B5EF4-FFF2-40B4-BE49-F238E27FC236}">
                      <a16:creationId xmlns:a16="http://schemas.microsoft.com/office/drawing/2014/main" id="{043817CB-E6D1-115C-2060-DDBE56E0F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3618385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ตัวเชื่อมต่อตรง 53">
                  <a:extLst>
                    <a:ext uri="{FF2B5EF4-FFF2-40B4-BE49-F238E27FC236}">
                      <a16:creationId xmlns:a16="http://schemas.microsoft.com/office/drawing/2014/main" id="{0E5B6A1B-27D3-D666-AFA4-67CAA728E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9" y="2722635"/>
                  <a:ext cx="511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สี่เหลี่ยมผืนผ้า 45">
              <a:extLst>
                <a:ext uri="{FF2B5EF4-FFF2-40B4-BE49-F238E27FC236}">
                  <a16:creationId xmlns:a16="http://schemas.microsoft.com/office/drawing/2014/main" id="{A6B399A7-A4A0-57CB-8B1D-E87E4A41F5F6}"/>
                </a:ext>
              </a:extLst>
            </p:cNvPr>
            <p:cNvSpPr/>
            <p:nvPr/>
          </p:nvSpPr>
          <p:spPr>
            <a:xfrm>
              <a:off x="7900461" y="2065884"/>
              <a:ext cx="473991" cy="296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lgerian" panose="04020705040A02060702" pitchFamily="82" charset="0"/>
                  <a:cs typeface="Aharoni" panose="02010803020104030203" pitchFamily="2" charset="-79"/>
                </a:rPr>
                <a:t>2</a:t>
              </a:r>
              <a:endParaRPr lang="th-TH" sz="3200" dirty="0">
                <a:latin typeface="Algerian" panose="04020705040A02060702" pitchFamily="82" charset="0"/>
                <a:cs typeface="Browallia New" panose="020B0604020202020204" pitchFamily="34" charset="-34"/>
              </a:endParaRPr>
            </a:p>
          </p:txBody>
        </p:sp>
        <p:sp>
          <p:nvSpPr>
            <p:cNvPr id="47" name="สี่เหลี่ยมผืนผ้า 46">
              <a:extLst>
                <a:ext uri="{FF2B5EF4-FFF2-40B4-BE49-F238E27FC236}">
                  <a16:creationId xmlns:a16="http://schemas.microsoft.com/office/drawing/2014/main" id="{085A93D0-2A74-56E9-CA1C-774FE97FC8D3}"/>
                </a:ext>
              </a:extLst>
            </p:cNvPr>
            <p:cNvSpPr/>
            <p:nvPr/>
          </p:nvSpPr>
          <p:spPr>
            <a:xfrm>
              <a:off x="7896118" y="2318704"/>
              <a:ext cx="473991" cy="296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lgerian" panose="04020705040A02060702" pitchFamily="82" charset="0"/>
                  <a:cs typeface="Aharoni" panose="02010803020104030203" pitchFamily="2" charset="-79"/>
                </a:rPr>
                <a:t>2</a:t>
              </a:r>
              <a:endParaRPr lang="th-TH" sz="3200" dirty="0">
                <a:latin typeface="Algerian" panose="04020705040A02060702" pitchFamily="82" charset="0"/>
                <a:cs typeface="Browallia New" panose="020B0604020202020204" pitchFamily="34" charset="-34"/>
              </a:endParaRPr>
            </a:p>
          </p:txBody>
        </p:sp>
      </p:grpSp>
      <p:grpSp>
        <p:nvGrpSpPr>
          <p:cNvPr id="57" name="กลุ่ม 56">
            <a:extLst>
              <a:ext uri="{FF2B5EF4-FFF2-40B4-BE49-F238E27FC236}">
                <a16:creationId xmlns:a16="http://schemas.microsoft.com/office/drawing/2014/main" id="{3A109162-68EE-55DC-A217-CBFA65FFDE7B}"/>
              </a:ext>
            </a:extLst>
          </p:cNvPr>
          <p:cNvGrpSpPr/>
          <p:nvPr/>
        </p:nvGrpSpPr>
        <p:grpSpPr>
          <a:xfrm>
            <a:off x="6310991" y="1082766"/>
            <a:ext cx="2812829" cy="917802"/>
            <a:chOff x="8536489" y="1246716"/>
            <a:chExt cx="2812829" cy="917802"/>
          </a:xfrm>
        </p:grpSpPr>
        <p:sp>
          <p:nvSpPr>
            <p:cNvPr id="56" name="เมฆ 55">
              <a:extLst>
                <a:ext uri="{FF2B5EF4-FFF2-40B4-BE49-F238E27FC236}">
                  <a16:creationId xmlns:a16="http://schemas.microsoft.com/office/drawing/2014/main" id="{66D27088-7006-73E7-B214-39283A7E66C8}"/>
                </a:ext>
              </a:extLst>
            </p:cNvPr>
            <p:cNvSpPr/>
            <p:nvPr/>
          </p:nvSpPr>
          <p:spPr>
            <a:xfrm>
              <a:off x="8536489" y="1246716"/>
              <a:ext cx="2812829" cy="917802"/>
            </a:xfrm>
            <a:prstGeom prst="cloud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5" name="สี่เหลี่ยมผืนผ้า 54">
              <a:extLst>
                <a:ext uri="{FF2B5EF4-FFF2-40B4-BE49-F238E27FC236}">
                  <a16:creationId xmlns:a16="http://schemas.microsoft.com/office/drawing/2014/main" id="{DD8144FE-FB7E-9F49-903E-4DA07D3A4F8C}"/>
                </a:ext>
              </a:extLst>
            </p:cNvPr>
            <p:cNvSpPr/>
            <p:nvPr/>
          </p:nvSpPr>
          <p:spPr>
            <a:xfrm>
              <a:off x="9003298" y="1359300"/>
              <a:ext cx="1879209" cy="7054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solidFill>
                    <a:schemeClr val="bg1"/>
                  </a:solidFill>
                  <a:cs typeface="+mj-cs"/>
                </a:rPr>
                <a:t>แบ่งออกเป็นห้องละ 4 จังหวะ </a:t>
              </a:r>
            </a:p>
          </p:txBody>
        </p:sp>
      </p:grpSp>
      <p:grpSp>
        <p:nvGrpSpPr>
          <p:cNvPr id="58" name="กลุ่ม 57">
            <a:extLst>
              <a:ext uri="{FF2B5EF4-FFF2-40B4-BE49-F238E27FC236}">
                <a16:creationId xmlns:a16="http://schemas.microsoft.com/office/drawing/2014/main" id="{AF4CC46A-A68B-5A5B-2CB3-81607A37BF8F}"/>
              </a:ext>
            </a:extLst>
          </p:cNvPr>
          <p:cNvGrpSpPr/>
          <p:nvPr/>
        </p:nvGrpSpPr>
        <p:grpSpPr>
          <a:xfrm>
            <a:off x="5939291" y="4037288"/>
            <a:ext cx="2812829" cy="917802"/>
            <a:chOff x="8536489" y="1246716"/>
            <a:chExt cx="2812829" cy="917802"/>
          </a:xfrm>
        </p:grpSpPr>
        <p:sp>
          <p:nvSpPr>
            <p:cNvPr id="59" name="เมฆ 58">
              <a:extLst>
                <a:ext uri="{FF2B5EF4-FFF2-40B4-BE49-F238E27FC236}">
                  <a16:creationId xmlns:a16="http://schemas.microsoft.com/office/drawing/2014/main" id="{B40F526D-1D5D-CDC0-18D2-04333E2311D1}"/>
                </a:ext>
              </a:extLst>
            </p:cNvPr>
            <p:cNvSpPr/>
            <p:nvPr/>
          </p:nvSpPr>
          <p:spPr>
            <a:xfrm>
              <a:off x="8536489" y="1246716"/>
              <a:ext cx="2812829" cy="917802"/>
            </a:xfrm>
            <a:prstGeom prst="cloud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0" name="สี่เหลี่ยมผืนผ้า 59">
              <a:extLst>
                <a:ext uri="{FF2B5EF4-FFF2-40B4-BE49-F238E27FC236}">
                  <a16:creationId xmlns:a16="http://schemas.microsoft.com/office/drawing/2014/main" id="{24781091-1AE1-0D72-8D75-6644E059795E}"/>
                </a:ext>
              </a:extLst>
            </p:cNvPr>
            <p:cNvSpPr/>
            <p:nvPr/>
          </p:nvSpPr>
          <p:spPr>
            <a:xfrm>
              <a:off x="9003298" y="1359300"/>
              <a:ext cx="1879209" cy="7054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solidFill>
                    <a:schemeClr val="bg1"/>
                  </a:solidFill>
                  <a:cs typeface="+mj-cs"/>
                </a:rPr>
                <a:t>แบ่งออกเป็นห้องละ </a:t>
              </a:r>
              <a:r>
                <a:rPr lang="en-US" sz="2400" dirty="0">
                  <a:solidFill>
                    <a:schemeClr val="bg1"/>
                  </a:solidFill>
                  <a:cs typeface="+mj-cs"/>
                </a:rPr>
                <a:t>2 </a:t>
              </a:r>
              <a:r>
                <a:rPr lang="th-TH" sz="2400" dirty="0">
                  <a:solidFill>
                    <a:schemeClr val="bg1"/>
                  </a:solidFill>
                  <a:cs typeface="+mj-cs"/>
                </a:rPr>
                <a:t>จังหวะ </a:t>
              </a:r>
            </a:p>
          </p:txBody>
        </p:sp>
      </p:grpSp>
      <p:grpSp>
        <p:nvGrpSpPr>
          <p:cNvPr id="61" name="กลุ่ม 60">
            <a:extLst>
              <a:ext uri="{FF2B5EF4-FFF2-40B4-BE49-F238E27FC236}">
                <a16:creationId xmlns:a16="http://schemas.microsoft.com/office/drawing/2014/main" id="{0414BCC6-4F07-AD15-79C6-D2CDDEB15748}"/>
              </a:ext>
            </a:extLst>
          </p:cNvPr>
          <p:cNvGrpSpPr/>
          <p:nvPr/>
        </p:nvGrpSpPr>
        <p:grpSpPr>
          <a:xfrm>
            <a:off x="9123820" y="2493823"/>
            <a:ext cx="2812829" cy="917802"/>
            <a:chOff x="8536489" y="1246716"/>
            <a:chExt cx="2812829" cy="917802"/>
          </a:xfrm>
        </p:grpSpPr>
        <p:sp>
          <p:nvSpPr>
            <p:cNvPr id="62" name="เมฆ 61">
              <a:extLst>
                <a:ext uri="{FF2B5EF4-FFF2-40B4-BE49-F238E27FC236}">
                  <a16:creationId xmlns:a16="http://schemas.microsoft.com/office/drawing/2014/main" id="{D99E11D0-67D3-41C8-5F6A-550E057D0CAB}"/>
                </a:ext>
              </a:extLst>
            </p:cNvPr>
            <p:cNvSpPr/>
            <p:nvPr/>
          </p:nvSpPr>
          <p:spPr>
            <a:xfrm>
              <a:off x="8536489" y="1246716"/>
              <a:ext cx="2812829" cy="917802"/>
            </a:xfrm>
            <a:prstGeom prst="clou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256861C5-6703-E32F-DB76-056C5A31F7BE}"/>
                </a:ext>
              </a:extLst>
            </p:cNvPr>
            <p:cNvSpPr/>
            <p:nvPr/>
          </p:nvSpPr>
          <p:spPr>
            <a:xfrm>
              <a:off x="8947498" y="1352882"/>
              <a:ext cx="2169935" cy="7054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solidFill>
                    <a:schemeClr val="tx1"/>
                  </a:solidFill>
                  <a:cs typeface="+mj-cs"/>
                </a:rPr>
                <a:t>กำหนดให้ โน้ตตัวดำ  เป็นตัวละ 1จังหวะ</a:t>
              </a:r>
            </a:p>
          </p:txBody>
        </p:sp>
      </p:grpSp>
      <p:grpSp>
        <p:nvGrpSpPr>
          <p:cNvPr id="64" name="กลุ่ม 63">
            <a:extLst>
              <a:ext uri="{FF2B5EF4-FFF2-40B4-BE49-F238E27FC236}">
                <a16:creationId xmlns:a16="http://schemas.microsoft.com/office/drawing/2014/main" id="{6BC4B109-AD10-C953-9F9C-552B14928268}"/>
              </a:ext>
            </a:extLst>
          </p:cNvPr>
          <p:cNvGrpSpPr/>
          <p:nvPr/>
        </p:nvGrpSpPr>
        <p:grpSpPr>
          <a:xfrm>
            <a:off x="5947123" y="5518992"/>
            <a:ext cx="2812829" cy="917802"/>
            <a:chOff x="8536489" y="1246716"/>
            <a:chExt cx="2812829" cy="917802"/>
          </a:xfrm>
        </p:grpSpPr>
        <p:sp>
          <p:nvSpPr>
            <p:cNvPr id="65" name="เมฆ 64">
              <a:extLst>
                <a:ext uri="{FF2B5EF4-FFF2-40B4-BE49-F238E27FC236}">
                  <a16:creationId xmlns:a16="http://schemas.microsoft.com/office/drawing/2014/main" id="{2D026C33-D102-4490-9FF2-B6E1460671F6}"/>
                </a:ext>
              </a:extLst>
            </p:cNvPr>
            <p:cNvSpPr/>
            <p:nvPr/>
          </p:nvSpPr>
          <p:spPr>
            <a:xfrm>
              <a:off x="8536489" y="1246716"/>
              <a:ext cx="2812829" cy="917802"/>
            </a:xfrm>
            <a:prstGeom prst="clou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6" name="สี่เหลี่ยมผืนผ้า 65">
              <a:extLst>
                <a:ext uri="{FF2B5EF4-FFF2-40B4-BE49-F238E27FC236}">
                  <a16:creationId xmlns:a16="http://schemas.microsoft.com/office/drawing/2014/main" id="{B2E551EB-B09A-5F37-DCF4-7D1C2E6C98DB}"/>
                </a:ext>
              </a:extLst>
            </p:cNvPr>
            <p:cNvSpPr/>
            <p:nvPr/>
          </p:nvSpPr>
          <p:spPr>
            <a:xfrm>
              <a:off x="8947498" y="1352882"/>
              <a:ext cx="2169935" cy="7054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solidFill>
                    <a:schemeClr val="tx1"/>
                  </a:solidFill>
                  <a:cs typeface="+mj-cs"/>
                </a:rPr>
                <a:t>กำหนดให้ โน้ตตัวขาว  เป็นตัวละ 1จังหวะ</a:t>
              </a:r>
            </a:p>
          </p:txBody>
        </p:sp>
      </p:grpSp>
      <p:pic>
        <p:nvPicPr>
          <p:cNvPr id="79" name="กราฟิก 78" descr="ลูกศร: โค้งทวนเข็มนาฬิกา ด้วยสีเติมแบบทึบ">
            <a:extLst>
              <a:ext uri="{FF2B5EF4-FFF2-40B4-BE49-F238E27FC236}">
                <a16:creationId xmlns:a16="http://schemas.microsoft.com/office/drawing/2014/main" id="{196FBA98-13EA-5A90-79AB-860FA01DB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56523">
            <a:off x="7374672" y="2020880"/>
            <a:ext cx="914400" cy="914400"/>
          </a:xfrm>
          <a:prstGeom prst="rect">
            <a:avLst/>
          </a:prstGeom>
        </p:spPr>
      </p:pic>
      <p:pic>
        <p:nvPicPr>
          <p:cNvPr id="80" name="กราฟิก 79" descr="ลูกศร: โค้งทวนเข็มนาฬิกา ด้วยสีเติมแบบทึบ">
            <a:extLst>
              <a:ext uri="{FF2B5EF4-FFF2-40B4-BE49-F238E27FC236}">
                <a16:creationId xmlns:a16="http://schemas.microsoft.com/office/drawing/2014/main" id="{31041E8E-1966-1032-E5E0-FB2B7759D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07383">
            <a:off x="8688486" y="3977994"/>
            <a:ext cx="1276832" cy="1276832"/>
          </a:xfrm>
          <a:prstGeom prst="rect">
            <a:avLst/>
          </a:prstGeom>
        </p:spPr>
      </p:pic>
      <p:pic>
        <p:nvPicPr>
          <p:cNvPr id="81" name="กราฟิก 80" descr="ลูกศร: โค้งทวนเข็มนาฬิกา ด้วยสีเติมแบบทึบ">
            <a:extLst>
              <a:ext uri="{FF2B5EF4-FFF2-40B4-BE49-F238E27FC236}">
                <a16:creationId xmlns:a16="http://schemas.microsoft.com/office/drawing/2014/main" id="{E6E199F9-B456-A6A9-88FB-3C52B8AC61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92617" flipV="1">
            <a:off x="8744042" y="5007765"/>
            <a:ext cx="1276832" cy="1408673"/>
          </a:xfrm>
          <a:prstGeom prst="rect">
            <a:avLst/>
          </a:prstGeom>
        </p:spPr>
      </p:pic>
      <p:pic>
        <p:nvPicPr>
          <p:cNvPr id="82" name="กราฟิก 81" descr="ลูกศร: โค้งทวนเข็มนาฬิกา ด้วยสีเติมแบบทึบ">
            <a:extLst>
              <a:ext uri="{FF2B5EF4-FFF2-40B4-BE49-F238E27FC236}">
                <a16:creationId xmlns:a16="http://schemas.microsoft.com/office/drawing/2014/main" id="{21C96721-B0A2-009A-4ADB-3078E98AA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287361" flipH="1" flipV="1">
            <a:off x="7498104" y="2394018"/>
            <a:ext cx="1597195" cy="1762115"/>
          </a:xfrm>
          <a:prstGeom prst="rect">
            <a:avLst/>
          </a:prstGeom>
        </p:spPr>
      </p:pic>
      <p:pic>
        <p:nvPicPr>
          <p:cNvPr id="83" name="รูปภาพ 82">
            <a:hlinkClick r:id="rId8" action="ppaction://hlinksldjump"/>
            <a:extLst>
              <a:ext uri="{FF2B5EF4-FFF2-40B4-BE49-F238E27FC236}">
                <a16:creationId xmlns:a16="http://schemas.microsoft.com/office/drawing/2014/main" id="{D1EC258D-9CA5-8396-961C-7288246F2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361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652580" y="96702"/>
            <a:ext cx="8886840" cy="838098"/>
          </a:xfrm>
          <a:prstGeom prst="roundRect">
            <a:avLst>
              <a:gd name="adj" fmla="val 50000"/>
            </a:avLst>
          </a:prstGeom>
          <a:solidFill>
            <a:srgbClr val="00A6A2">
              <a:alpha val="89804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ตอนที่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1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ทฤษฎีดนตรีสากลเบื้องต้น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0ED699BE-CD82-6AC3-76E5-9AB58D744229}"/>
              </a:ext>
            </a:extLst>
          </p:cNvPr>
          <p:cNvGrpSpPr/>
          <p:nvPr/>
        </p:nvGrpSpPr>
        <p:grpSpPr>
          <a:xfrm>
            <a:off x="228912" y="1152507"/>
            <a:ext cx="11160983" cy="2078377"/>
            <a:chOff x="406682" y="1056588"/>
            <a:chExt cx="4974499" cy="2749747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547757" y="1429677"/>
              <a:ext cx="4833424" cy="1956470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16C0AE5-F200-8D7A-7049-2A3255922860}"/>
                </a:ext>
              </a:extLst>
            </p:cNvPr>
            <p:cNvSpPr/>
            <p:nvPr/>
          </p:nvSpPr>
          <p:spPr>
            <a:xfrm>
              <a:off x="601647" y="1081207"/>
              <a:ext cx="4717778" cy="2725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725488" algn="thaiDist"/>
              <a:r>
                <a:rPr lang="th-TH" sz="3200" dirty="0"/>
                <a:t>					เป็นสัญลักษณ์ทางดนตรีที่ใช้บันทึกเพื่อให้ระดับเสียงของโน้ตตัวนั้นเปลี่ยนแปลงไปจากระดับเสียงเดิม ซึ่งเครื่องหมายแปลงเสียงมีอยู่ 5 ชนิด คือ</a:t>
              </a:r>
            </a:p>
          </p:txBody>
        </p:sp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AC3F2CB6-5C5B-5DB8-048E-7A23C6B1AB8D}"/>
                </a:ext>
              </a:extLst>
            </p:cNvPr>
            <p:cNvSpPr/>
            <p:nvPr/>
          </p:nvSpPr>
          <p:spPr>
            <a:xfrm>
              <a:off x="406682" y="1056588"/>
              <a:ext cx="2193135" cy="1108824"/>
            </a:xfrm>
            <a:prstGeom prst="roundRect">
              <a:avLst/>
            </a:prstGeom>
            <a:solidFill>
              <a:srgbClr val="FA6F0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8. 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เครื่องหมายแปลงเสียง</a:t>
              </a:r>
            </a:p>
          </p:txBody>
        </p:sp>
      </p:grp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3D3630A7-73F4-14E1-45BC-AA597DFDA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45000" l="9825" r="88421">
                        <a14:foregroundMark x1="37500" y1="36019" x2="37500" y2="36019"/>
                        <a14:foregroundMark x1="53125" y1="29700" x2="53125" y2="29700"/>
                        <a14:foregroundMark x1="69629" y1="29384" x2="69629" y2="29384"/>
                        <a14:foregroundMark x1="86035" y1="30648" x2="86035" y2="30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9" t="18479" r="77507" b="51380"/>
          <a:stretch/>
        </p:blipFill>
        <p:spPr>
          <a:xfrm>
            <a:off x="7970488" y="3774862"/>
            <a:ext cx="758803" cy="1306277"/>
          </a:xfrm>
          <a:prstGeom prst="rect">
            <a:avLst/>
          </a:prstGeom>
        </p:spPr>
      </p:pic>
      <p:pic>
        <p:nvPicPr>
          <p:cNvPr id="40" name="รูปภาพ 39">
            <a:extLst>
              <a:ext uri="{FF2B5EF4-FFF2-40B4-BE49-F238E27FC236}">
                <a16:creationId xmlns:a16="http://schemas.microsoft.com/office/drawing/2014/main" id="{4CDA8F8C-65F1-E1F9-F4DB-447BFCB561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45000" l="9825" r="88421">
                        <a14:foregroundMark x1="37500" y1="36019" x2="37500" y2="36019"/>
                        <a14:foregroundMark x1="53125" y1="29700" x2="53125" y2="29700"/>
                        <a14:foregroundMark x1="69629" y1="29384" x2="69629" y2="29384"/>
                        <a14:foregroundMark x1="86035" y1="30648" x2="86035" y2="30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39" t="20199" r="58742" b="53261"/>
          <a:stretch/>
        </p:blipFill>
        <p:spPr>
          <a:xfrm>
            <a:off x="1092132" y="3224015"/>
            <a:ext cx="606039" cy="1033553"/>
          </a:xfrm>
          <a:prstGeom prst="rect">
            <a:avLst/>
          </a:prstGeom>
        </p:spPr>
      </p:pic>
      <p:pic>
        <p:nvPicPr>
          <p:cNvPr id="67" name="รูปภาพ 66">
            <a:extLst>
              <a:ext uri="{FF2B5EF4-FFF2-40B4-BE49-F238E27FC236}">
                <a16:creationId xmlns:a16="http://schemas.microsoft.com/office/drawing/2014/main" id="{FFBCF9A6-4571-C68E-7609-8E444DE5D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45000" l="9825" r="88421">
                        <a14:foregroundMark x1="37500" y1="36019" x2="37500" y2="36019"/>
                        <a14:foregroundMark x1="53125" y1="29700" x2="53125" y2="29700"/>
                        <a14:foregroundMark x1="69629" y1="29384" x2="69629" y2="29384"/>
                        <a14:foregroundMark x1="86035" y1="30648" x2="86035" y2="30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44" t="20199" r="42656" b="53261"/>
          <a:stretch/>
        </p:blipFill>
        <p:spPr>
          <a:xfrm>
            <a:off x="10416941" y="3277216"/>
            <a:ext cx="538152" cy="1076624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148C7ACD-B75B-472F-3C28-02B7E3BB8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45000" l="9825" r="88421">
                        <a14:foregroundMark x1="37500" y1="36019" x2="37500" y2="36019"/>
                        <a14:foregroundMark x1="53125" y1="29700" x2="53125" y2="29700"/>
                        <a14:foregroundMark x1="69629" y1="29384" x2="69629" y2="29384"/>
                        <a14:foregroundMark x1="86035" y1="30648" x2="86035" y2="30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98" t="20199" r="25402" b="53261"/>
          <a:stretch/>
        </p:blipFill>
        <p:spPr>
          <a:xfrm>
            <a:off x="3067938" y="4045301"/>
            <a:ext cx="491154" cy="982600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068E604E-7D58-6988-4728-DF1A1664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45000" l="9825" r="88421">
                        <a14:foregroundMark x1="37500" y1="36019" x2="37500" y2="36019"/>
                        <a14:foregroundMark x1="53125" y1="29700" x2="53125" y2="29700"/>
                        <a14:foregroundMark x1="69629" y1="29384" x2="69629" y2="29384"/>
                        <a14:foregroundMark x1="86035" y1="30648" x2="86035" y2="30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845" t="27403" r="7963" b="59220"/>
          <a:stretch/>
        </p:blipFill>
        <p:spPr>
          <a:xfrm>
            <a:off x="5078594" y="3355825"/>
            <a:ext cx="1017406" cy="1026957"/>
          </a:xfrm>
          <a:prstGeom prst="rect">
            <a:avLst/>
          </a:prstGeom>
        </p:spPr>
      </p:pic>
      <p:grpSp>
        <p:nvGrpSpPr>
          <p:cNvPr id="86" name="กลุ่ม 85">
            <a:extLst>
              <a:ext uri="{FF2B5EF4-FFF2-40B4-BE49-F238E27FC236}">
                <a16:creationId xmlns:a16="http://schemas.microsoft.com/office/drawing/2014/main" id="{D2A31CFA-C7F7-C939-A0CF-B1BA5E73E9F1}"/>
              </a:ext>
            </a:extLst>
          </p:cNvPr>
          <p:cNvGrpSpPr/>
          <p:nvPr/>
        </p:nvGrpSpPr>
        <p:grpSpPr>
          <a:xfrm>
            <a:off x="401015" y="4383147"/>
            <a:ext cx="1816578" cy="1619531"/>
            <a:chOff x="401015" y="4383147"/>
            <a:chExt cx="1816578" cy="1619531"/>
          </a:xfrm>
        </p:grpSpPr>
        <p:sp>
          <p:nvSpPr>
            <p:cNvPr id="72" name="สี่เหลี่ยมผืนผ้า: มุมมน 71">
              <a:extLst>
                <a:ext uri="{FF2B5EF4-FFF2-40B4-BE49-F238E27FC236}">
                  <a16:creationId xmlns:a16="http://schemas.microsoft.com/office/drawing/2014/main" id="{BD34D203-89CA-E5B6-FB14-8E90450A1482}"/>
                </a:ext>
              </a:extLst>
            </p:cNvPr>
            <p:cNvSpPr/>
            <p:nvPr/>
          </p:nvSpPr>
          <p:spPr>
            <a:xfrm>
              <a:off x="633543" y="4383147"/>
              <a:ext cx="1351523" cy="860538"/>
            </a:xfrm>
            <a:prstGeom prst="roundRect">
              <a:avLst>
                <a:gd name="adj" fmla="val 25766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 err="1">
                  <a:latin typeface="Browallia New" panose="020B0604020202020204" pitchFamily="34" charset="-34"/>
                  <a:cs typeface="Browallia New" panose="020B0604020202020204" pitchFamily="34" charset="-34"/>
                </a:rPr>
                <a:t>แฟล็ต</a:t>
              </a:r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 </a:t>
              </a:r>
            </a:p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(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Flat) 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สี่เหลี่ยมผืนผ้า: มุมมน 76">
                  <a:extLst>
                    <a:ext uri="{FF2B5EF4-FFF2-40B4-BE49-F238E27FC236}">
                      <a16:creationId xmlns:a16="http://schemas.microsoft.com/office/drawing/2014/main" id="{7BFA07AD-7B2C-8058-E2DA-A929FEDD6CFD}"/>
                    </a:ext>
                  </a:extLst>
                </p:cNvPr>
                <p:cNvSpPr/>
                <p:nvPr/>
              </p:nvSpPr>
              <p:spPr>
                <a:xfrm>
                  <a:off x="401015" y="5164580"/>
                  <a:ext cx="1816578" cy="83809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h-TH" sz="2400" b="1" dirty="0">
                      <a:solidFill>
                        <a:schemeClr val="tx1"/>
                      </a:solidFill>
                      <a:cs typeface="+mj-cs"/>
                    </a:rPr>
                    <a:t>ต่ำลง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𝟐</m:t>
                          </m:r>
                        </m:den>
                      </m:f>
                    </m:oMath>
                  </a14:m>
                  <a:r>
                    <a:rPr lang="en-US" sz="2400" b="1" dirty="0">
                      <a:solidFill>
                        <a:schemeClr val="tx1"/>
                      </a:solidFill>
                      <a:cs typeface="+mj-cs"/>
                    </a:rPr>
                    <a:t> </a:t>
                  </a:r>
                  <a:r>
                    <a:rPr lang="th-TH" sz="2400" b="1" dirty="0">
                      <a:solidFill>
                        <a:schemeClr val="tx1"/>
                      </a:solidFill>
                      <a:cs typeface="+mj-cs"/>
                    </a:rPr>
                    <a:t>เสียง</a:t>
                  </a:r>
                </a:p>
              </p:txBody>
            </p:sp>
          </mc:Choice>
          <mc:Fallback xmlns="">
            <p:sp>
              <p:nvSpPr>
                <p:cNvPr id="77" name="สี่เหลี่ยมผืนผ้า: มุมมน 76">
                  <a:extLst>
                    <a:ext uri="{FF2B5EF4-FFF2-40B4-BE49-F238E27FC236}">
                      <a16:creationId xmlns:a16="http://schemas.microsoft.com/office/drawing/2014/main" id="{7BFA07AD-7B2C-8058-E2DA-A929FEDD6C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15" y="5164580"/>
                  <a:ext cx="1816578" cy="838098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กลุ่ม 86">
            <a:extLst>
              <a:ext uri="{FF2B5EF4-FFF2-40B4-BE49-F238E27FC236}">
                <a16:creationId xmlns:a16="http://schemas.microsoft.com/office/drawing/2014/main" id="{053B0357-B7AC-D357-0C87-D93ECB48D50F}"/>
              </a:ext>
            </a:extLst>
          </p:cNvPr>
          <p:cNvGrpSpPr/>
          <p:nvPr/>
        </p:nvGrpSpPr>
        <p:grpSpPr>
          <a:xfrm>
            <a:off x="2434872" y="5094298"/>
            <a:ext cx="1816578" cy="1667000"/>
            <a:chOff x="2401159" y="4335678"/>
            <a:chExt cx="1816578" cy="1667000"/>
          </a:xfrm>
        </p:grpSpPr>
        <p:sp>
          <p:nvSpPr>
            <p:cNvPr id="76" name="สี่เหลี่ยมผืนผ้า: มุมมน 75">
              <a:extLst>
                <a:ext uri="{FF2B5EF4-FFF2-40B4-BE49-F238E27FC236}">
                  <a16:creationId xmlns:a16="http://schemas.microsoft.com/office/drawing/2014/main" id="{8E5C05CF-4B6C-D248-6B64-903334251DA3}"/>
                </a:ext>
              </a:extLst>
            </p:cNvPr>
            <p:cNvSpPr/>
            <p:nvPr/>
          </p:nvSpPr>
          <p:spPr>
            <a:xfrm>
              <a:off x="2633687" y="4335678"/>
              <a:ext cx="1351522" cy="920404"/>
            </a:xfrm>
            <a:prstGeom prst="roundRect">
              <a:avLst>
                <a:gd name="adj" fmla="val 29085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ชาร์ป (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Sharp) 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สี่เหลี่ยมผืนผ้า: มุมมน 77">
                  <a:extLst>
                    <a:ext uri="{FF2B5EF4-FFF2-40B4-BE49-F238E27FC236}">
                      <a16:creationId xmlns:a16="http://schemas.microsoft.com/office/drawing/2014/main" id="{616F7767-9741-935E-0B74-E4ABBFB63B0F}"/>
                    </a:ext>
                  </a:extLst>
                </p:cNvPr>
                <p:cNvSpPr/>
                <p:nvPr/>
              </p:nvSpPr>
              <p:spPr>
                <a:xfrm>
                  <a:off x="2401159" y="5164580"/>
                  <a:ext cx="1816578" cy="83809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h-TH" sz="2400" b="1" dirty="0">
                      <a:solidFill>
                        <a:schemeClr val="tx1"/>
                      </a:solidFill>
                      <a:cs typeface="+mj-cs"/>
                    </a:rPr>
                    <a:t>สูงขึ้น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j-cs"/>
                            </a:rPr>
                            <m:t>𝟐</m:t>
                          </m:r>
                        </m:den>
                      </m:f>
                    </m:oMath>
                  </a14:m>
                  <a:r>
                    <a:rPr lang="en-US" sz="2400" b="1" dirty="0">
                      <a:solidFill>
                        <a:schemeClr val="tx1"/>
                      </a:solidFill>
                      <a:cs typeface="+mj-cs"/>
                    </a:rPr>
                    <a:t> </a:t>
                  </a:r>
                  <a:r>
                    <a:rPr lang="th-TH" sz="2400" b="1" dirty="0">
                      <a:solidFill>
                        <a:schemeClr val="tx1"/>
                      </a:solidFill>
                      <a:cs typeface="+mj-cs"/>
                    </a:rPr>
                    <a:t>เสียง</a:t>
                  </a:r>
                </a:p>
              </p:txBody>
            </p:sp>
          </mc:Choice>
          <mc:Fallback xmlns="">
            <p:sp>
              <p:nvSpPr>
                <p:cNvPr id="78" name="สี่เหลี่ยมผืนผ้า: มุมมน 77">
                  <a:extLst>
                    <a:ext uri="{FF2B5EF4-FFF2-40B4-BE49-F238E27FC236}">
                      <a16:creationId xmlns:a16="http://schemas.microsoft.com/office/drawing/2014/main" id="{616F7767-9741-935E-0B74-E4ABBFB63B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159" y="5164580"/>
                  <a:ext cx="1816578" cy="838098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กลุ่ม 87">
            <a:extLst>
              <a:ext uri="{FF2B5EF4-FFF2-40B4-BE49-F238E27FC236}">
                <a16:creationId xmlns:a16="http://schemas.microsoft.com/office/drawing/2014/main" id="{40CA5B79-E1C6-4798-DD3C-BEBFAF28F2CB}"/>
              </a:ext>
            </a:extLst>
          </p:cNvPr>
          <p:cNvGrpSpPr/>
          <p:nvPr/>
        </p:nvGrpSpPr>
        <p:grpSpPr>
          <a:xfrm>
            <a:off x="4558477" y="4350452"/>
            <a:ext cx="2083363" cy="1652226"/>
            <a:chOff x="4558477" y="4350452"/>
            <a:chExt cx="2083363" cy="1652226"/>
          </a:xfrm>
        </p:grpSpPr>
        <p:sp>
          <p:nvSpPr>
            <p:cNvPr id="75" name="สี่เหลี่ยมผืนผ้า: มุมมน 74">
              <a:extLst>
                <a:ext uri="{FF2B5EF4-FFF2-40B4-BE49-F238E27FC236}">
                  <a16:creationId xmlns:a16="http://schemas.microsoft.com/office/drawing/2014/main" id="{96CB7D4C-581F-514A-5FCD-379D41C9EFB7}"/>
                </a:ext>
              </a:extLst>
            </p:cNvPr>
            <p:cNvSpPr/>
            <p:nvPr/>
          </p:nvSpPr>
          <p:spPr>
            <a:xfrm>
              <a:off x="4558477" y="4350452"/>
              <a:ext cx="2083363" cy="881791"/>
            </a:xfrm>
            <a:prstGeom prst="roundRect">
              <a:avLst>
                <a:gd name="adj" fmla="val 28169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ดับเบิลชาร์ป </a:t>
              </a:r>
            </a:p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(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Double Sharp) 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83" name="สี่เหลี่ยมผืนผ้า: มุมมน 82">
              <a:extLst>
                <a:ext uri="{FF2B5EF4-FFF2-40B4-BE49-F238E27FC236}">
                  <a16:creationId xmlns:a16="http://schemas.microsoft.com/office/drawing/2014/main" id="{D2C28502-067D-24A0-8435-328973E08DC1}"/>
                </a:ext>
              </a:extLst>
            </p:cNvPr>
            <p:cNvSpPr/>
            <p:nvPr/>
          </p:nvSpPr>
          <p:spPr>
            <a:xfrm>
              <a:off x="4679008" y="5164580"/>
              <a:ext cx="1816578" cy="83809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b="1" dirty="0">
                  <a:solidFill>
                    <a:schemeClr val="tx1"/>
                  </a:solidFill>
                  <a:cs typeface="+mj-cs"/>
                </a:rPr>
                <a:t>สูงขึ้น </a:t>
              </a:r>
              <a:r>
                <a:rPr lang="en-US" sz="2400" b="1" dirty="0">
                  <a:solidFill>
                    <a:schemeClr val="tx1"/>
                  </a:solidFill>
                  <a:cs typeface="+mj-cs"/>
                </a:rPr>
                <a:t>1 </a:t>
              </a:r>
              <a:r>
                <a:rPr lang="th-TH" sz="2400" b="1" dirty="0">
                  <a:solidFill>
                    <a:schemeClr val="tx1"/>
                  </a:solidFill>
                  <a:cs typeface="+mj-cs"/>
                </a:rPr>
                <a:t>เสียง</a:t>
              </a:r>
            </a:p>
          </p:txBody>
        </p:sp>
      </p:grpSp>
      <p:grpSp>
        <p:nvGrpSpPr>
          <p:cNvPr id="89" name="กลุ่ม 88">
            <a:extLst>
              <a:ext uri="{FF2B5EF4-FFF2-40B4-BE49-F238E27FC236}">
                <a16:creationId xmlns:a16="http://schemas.microsoft.com/office/drawing/2014/main" id="{11FE9562-84B1-1FC8-8F6E-833D7048D5BE}"/>
              </a:ext>
            </a:extLst>
          </p:cNvPr>
          <p:cNvGrpSpPr/>
          <p:nvPr/>
        </p:nvGrpSpPr>
        <p:grpSpPr>
          <a:xfrm>
            <a:off x="7320574" y="5065853"/>
            <a:ext cx="2020473" cy="1632085"/>
            <a:chOff x="7309046" y="4378256"/>
            <a:chExt cx="2020473" cy="1632085"/>
          </a:xfrm>
        </p:grpSpPr>
        <p:sp>
          <p:nvSpPr>
            <p:cNvPr id="74" name="สี่เหลี่ยมผืนผ้า: มุมมน 73">
              <a:extLst>
                <a:ext uri="{FF2B5EF4-FFF2-40B4-BE49-F238E27FC236}">
                  <a16:creationId xmlns:a16="http://schemas.microsoft.com/office/drawing/2014/main" id="{D35014BD-6CE7-2322-BF9B-4628804B5FF6}"/>
                </a:ext>
              </a:extLst>
            </p:cNvPr>
            <p:cNvSpPr/>
            <p:nvPr/>
          </p:nvSpPr>
          <p:spPr>
            <a:xfrm>
              <a:off x="7309046" y="4378256"/>
              <a:ext cx="2020473" cy="835247"/>
            </a:xfrm>
            <a:prstGeom prst="roundRect">
              <a:avLst>
                <a:gd name="adj" fmla="val 28873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ดับเบิล</a:t>
              </a:r>
              <a:r>
                <a:rPr lang="th-TH" b="1" dirty="0" err="1">
                  <a:latin typeface="Browallia New" panose="020B0604020202020204" pitchFamily="34" charset="-34"/>
                  <a:cs typeface="Browallia New" panose="020B0604020202020204" pitchFamily="34" charset="-34"/>
                </a:rPr>
                <a:t>แฟล็ต</a:t>
              </a:r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 </a:t>
              </a:r>
            </a:p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(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Double Flat) </a:t>
              </a:r>
              <a:endParaRPr lang="th-TH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84" name="สี่เหลี่ยมผืนผ้า: มุมมน 83">
              <a:extLst>
                <a:ext uri="{FF2B5EF4-FFF2-40B4-BE49-F238E27FC236}">
                  <a16:creationId xmlns:a16="http://schemas.microsoft.com/office/drawing/2014/main" id="{F3D6F252-1A01-D8EE-B19B-E50056613D7C}"/>
                </a:ext>
              </a:extLst>
            </p:cNvPr>
            <p:cNvSpPr/>
            <p:nvPr/>
          </p:nvSpPr>
          <p:spPr>
            <a:xfrm>
              <a:off x="7410993" y="5172243"/>
              <a:ext cx="1816578" cy="83809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b="1" dirty="0" err="1">
                  <a:solidFill>
                    <a:schemeClr val="tx1"/>
                  </a:solidFill>
                  <a:cs typeface="+mj-cs"/>
                </a:rPr>
                <a:t>ต่ำลง</a:t>
              </a:r>
              <a:r>
                <a:rPr lang="th-TH" sz="2400" b="1" dirty="0">
                  <a:solidFill>
                    <a:schemeClr val="tx1"/>
                  </a:solidFill>
                  <a:cs typeface="+mj-cs"/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cs typeface="+mj-cs"/>
                </a:rPr>
                <a:t>1 </a:t>
              </a:r>
              <a:r>
                <a:rPr lang="th-TH" sz="2400" b="1" dirty="0">
                  <a:solidFill>
                    <a:schemeClr val="tx1"/>
                  </a:solidFill>
                  <a:cs typeface="+mj-cs"/>
                </a:rPr>
                <a:t>เสียง</a:t>
              </a:r>
            </a:p>
          </p:txBody>
        </p:sp>
      </p:grpSp>
      <p:grpSp>
        <p:nvGrpSpPr>
          <p:cNvPr id="90" name="กลุ่ม 89">
            <a:extLst>
              <a:ext uri="{FF2B5EF4-FFF2-40B4-BE49-F238E27FC236}">
                <a16:creationId xmlns:a16="http://schemas.microsoft.com/office/drawing/2014/main" id="{868C47E1-D6ED-971C-8BF0-BA2D8E372C0D}"/>
              </a:ext>
            </a:extLst>
          </p:cNvPr>
          <p:cNvGrpSpPr/>
          <p:nvPr/>
        </p:nvGrpSpPr>
        <p:grpSpPr>
          <a:xfrm>
            <a:off x="9862404" y="4366455"/>
            <a:ext cx="2020472" cy="1636223"/>
            <a:chOff x="9862404" y="4366455"/>
            <a:chExt cx="2020472" cy="1636223"/>
          </a:xfrm>
        </p:grpSpPr>
        <p:sp>
          <p:nvSpPr>
            <p:cNvPr id="73" name="สี่เหลี่ยมผืนผ้า: มุมมน 72">
              <a:extLst>
                <a:ext uri="{FF2B5EF4-FFF2-40B4-BE49-F238E27FC236}">
                  <a16:creationId xmlns:a16="http://schemas.microsoft.com/office/drawing/2014/main" id="{7D8848E3-B6B1-C37E-6A97-79D1C4E9EA89}"/>
                </a:ext>
              </a:extLst>
            </p:cNvPr>
            <p:cNvSpPr/>
            <p:nvPr/>
          </p:nvSpPr>
          <p:spPr>
            <a:xfrm>
              <a:off x="10099058" y="4366455"/>
              <a:ext cx="1464909" cy="805788"/>
            </a:xfrm>
            <a:prstGeom prst="roundRect">
              <a:avLst>
                <a:gd name="adj" fmla="val 2611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เนเจอร</a:t>
              </a:r>
              <a:r>
                <a:rPr lang="th-TH" b="1" dirty="0" err="1">
                  <a:latin typeface="Browallia New" panose="020B0604020202020204" pitchFamily="34" charset="-34"/>
                  <a:cs typeface="Browallia New" panose="020B0604020202020204" pitchFamily="34" charset="-34"/>
                </a:rPr>
                <a:t>ัล</a:t>
              </a:r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 (</a:t>
              </a:r>
              <a:r>
                <a:rPr lang="en-US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Natural</a:t>
              </a:r>
              <a:r>
                <a:rPr lang="th-TH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)</a:t>
              </a:r>
            </a:p>
          </p:txBody>
        </p:sp>
        <p:sp>
          <p:nvSpPr>
            <p:cNvPr id="85" name="สี่เหลี่ยมผืนผ้า: มุมมน 84">
              <a:extLst>
                <a:ext uri="{FF2B5EF4-FFF2-40B4-BE49-F238E27FC236}">
                  <a16:creationId xmlns:a16="http://schemas.microsoft.com/office/drawing/2014/main" id="{85CC92B8-EDC6-C00B-79FF-B6ED60FFF39C}"/>
                </a:ext>
              </a:extLst>
            </p:cNvPr>
            <p:cNvSpPr/>
            <p:nvPr/>
          </p:nvSpPr>
          <p:spPr>
            <a:xfrm>
              <a:off x="9862404" y="5164580"/>
              <a:ext cx="2020472" cy="83809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b="1" dirty="0">
                  <a:solidFill>
                    <a:schemeClr val="tx1"/>
                  </a:solidFill>
                  <a:cs typeface="+mj-cs"/>
                </a:rPr>
                <a:t>กลับสู่ระดับเสียงปกติ</a:t>
              </a:r>
            </a:p>
          </p:txBody>
        </p:sp>
      </p:grpSp>
      <p:pic>
        <p:nvPicPr>
          <p:cNvPr id="91" name="รูปภาพ 90">
            <a:hlinkClick r:id="rId17" action="ppaction://hlinksldjump"/>
            <a:extLst>
              <a:ext uri="{FF2B5EF4-FFF2-40B4-BE49-F238E27FC236}">
                <a16:creationId xmlns:a16="http://schemas.microsoft.com/office/drawing/2014/main" id="{2CD08B6B-CB7E-01B9-AE26-60D21DE83D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3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75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E452CCD2-C74D-57EC-C69E-C42E8E0F9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45EFA632-CA1B-363E-39F4-004007CA4ADE}"/>
              </a:ext>
            </a:extLst>
          </p:cNvPr>
          <p:cNvGrpSpPr/>
          <p:nvPr/>
        </p:nvGrpSpPr>
        <p:grpSpPr>
          <a:xfrm>
            <a:off x="1407890" y="0"/>
            <a:ext cx="10080164" cy="6366164"/>
            <a:chOff x="1407890" y="0"/>
            <a:chExt cx="10080164" cy="6366164"/>
          </a:xfrm>
        </p:grpSpPr>
        <p:pic>
          <p:nvPicPr>
            <p:cNvPr id="32" name="รูปภาพ 31">
              <a:extLst>
                <a:ext uri="{FF2B5EF4-FFF2-40B4-BE49-F238E27FC236}">
                  <a16:creationId xmlns:a16="http://schemas.microsoft.com/office/drawing/2014/main" id="{713CC35C-93E6-46F2-67FB-30EC81473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38"/>
            <a:stretch/>
          </p:blipFill>
          <p:spPr>
            <a:xfrm>
              <a:off x="1407890" y="0"/>
              <a:ext cx="9376219" cy="6083197"/>
            </a:xfrm>
            <a:prstGeom prst="rect">
              <a:avLst/>
            </a:prstGeom>
          </p:spPr>
        </p:pic>
        <p:grpSp>
          <p:nvGrpSpPr>
            <p:cNvPr id="27" name="กลุ่ม 26">
              <a:extLst>
                <a:ext uri="{FF2B5EF4-FFF2-40B4-BE49-F238E27FC236}">
                  <a16:creationId xmlns:a16="http://schemas.microsoft.com/office/drawing/2014/main" id="{E5BB6732-38B4-E9C0-76A6-C387E419CC34}"/>
                </a:ext>
              </a:extLst>
            </p:cNvPr>
            <p:cNvGrpSpPr/>
            <p:nvPr/>
          </p:nvGrpSpPr>
          <p:grpSpPr>
            <a:xfrm>
              <a:off x="6967083" y="2591410"/>
              <a:ext cx="4520971" cy="3774754"/>
              <a:chOff x="0" y="0"/>
              <a:chExt cx="3469005" cy="3039745"/>
            </a:xfrm>
          </p:grpSpPr>
          <p:pic>
            <p:nvPicPr>
              <p:cNvPr id="28" name="รูปภาพ 27">
                <a:extLst>
                  <a:ext uri="{FF2B5EF4-FFF2-40B4-BE49-F238E27FC236}">
                    <a16:creationId xmlns:a16="http://schemas.microsoft.com/office/drawing/2014/main" id="{FE2C60B2-83BD-898A-A6E5-DC1EB4A61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522" b="90000" l="3748" r="9505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7700"/>
                <a:ext cx="3469005" cy="2392045"/>
              </a:xfrm>
              <a:prstGeom prst="rect">
                <a:avLst/>
              </a:prstGeom>
            </p:spPr>
          </p:pic>
          <p:pic>
            <p:nvPicPr>
              <p:cNvPr id="29" name="รูปภาพ 28">
                <a:extLst>
                  <a:ext uri="{FF2B5EF4-FFF2-40B4-BE49-F238E27FC236}">
                    <a16:creationId xmlns:a16="http://schemas.microsoft.com/office/drawing/2014/main" id="{2574EBE4-274F-DF9A-1594-1875749EC7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89947" l="9944" r="89963">
                            <a14:foregroundMark x1="53346" y1="40802" x2="51859" y2="42707"/>
                            <a14:foregroundMark x1="47491" y1="41459" x2="54182" y2="41853"/>
                            <a14:foregroundMark x1="51022" y1="43955" x2="47491" y2="43101"/>
                            <a14:backgroundMark x1="53903" y1="42444" x2="48048" y2="42247"/>
                            <a14:backgroundMark x1="40985" y1="41656" x2="44796" y2="46846"/>
                            <a14:backgroundMark x1="56227" y1="45138" x2="57156" y2="52234"/>
                            <a14:backgroundMark x1="58498" y1="39515" x2="53755" y2="40354"/>
                            <a14:backgroundMark x1="58235" y1="38117" x2="52701" y2="41473"/>
                            <a14:backgroundMark x1="42029" y1="40075" x2="46113" y2="414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89" r="19093" b="59165"/>
              <a:stretch/>
            </p:blipFill>
            <p:spPr bwMode="auto">
              <a:xfrm rot="20698078">
                <a:off x="1000125" y="0"/>
                <a:ext cx="1946910" cy="1776095"/>
              </a:xfrm>
              <a:prstGeom prst="ellipse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2E5BA612-B6EA-B101-CC69-F2F26E16AE4A}"/>
                </a:ext>
              </a:extLst>
            </p:cNvPr>
            <p:cNvSpPr/>
            <p:nvPr/>
          </p:nvSpPr>
          <p:spPr>
            <a:xfrm>
              <a:off x="1866711" y="1490229"/>
              <a:ext cx="6433227" cy="2788157"/>
            </a:xfrm>
            <a:prstGeom prst="roundRect">
              <a:avLst>
                <a:gd name="adj" fmla="val 13357"/>
              </a:avLst>
            </a:prstGeom>
            <a:solidFill>
              <a:srgbClr val="FFC000"/>
            </a:solidFill>
            <a:ln>
              <a:solidFill>
                <a:schemeClr val="accent4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endParaRPr>
            </a:p>
            <a:p>
              <a:pPr algn="ctr"/>
              <a:r>
                <a:rPr lang="th-TH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ตอนที่ </a:t>
              </a:r>
              <a:r>
                <a:rPr 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2 </a:t>
              </a:r>
              <a:endPara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endParaRPr>
            </a:p>
            <a:p>
              <a:pPr algn="ctr"/>
              <a:r>
                <a:rPr lang="th-TH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การสอนโดยการสาธิตด้วยแบบฝึกหัดการใช้โน้ตมือเปล่ากุญแจฟา (</a:t>
              </a:r>
              <a:r>
                <a:rPr 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F Clef</a:t>
              </a:r>
              <a:r>
                <a:rPr lang="th-TH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)</a:t>
              </a:r>
            </a:p>
            <a:p>
              <a:pPr algn="ctr"/>
              <a:endPara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endParaRPr>
            </a:p>
          </p:txBody>
        </p:sp>
      </p:grpSp>
      <p:pic>
        <p:nvPicPr>
          <p:cNvPr id="35" name="รูปภาพ 34">
            <a:hlinkClick r:id="rId9" action="ppaction://hlinksldjump"/>
            <a:extLst>
              <a:ext uri="{FF2B5EF4-FFF2-40B4-BE49-F238E27FC236}">
                <a16:creationId xmlns:a16="http://schemas.microsoft.com/office/drawing/2014/main" id="{FA02096F-D69D-88B3-4FB5-8C8F7BFAA8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927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8" name="รูปภาพ 157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B0CBFDB-DA94-879F-6F6C-528CF7627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159" name="รูปภาพ 158">
            <a:extLst>
              <a:ext uri="{FF2B5EF4-FFF2-40B4-BE49-F238E27FC236}">
                <a16:creationId xmlns:a16="http://schemas.microsoft.com/office/drawing/2014/main" id="{FD6556B7-5434-C9CB-A082-8F0BEA95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B0589274-047C-31A9-D6E8-143CDF62B882}"/>
              </a:ext>
            </a:extLst>
          </p:cNvPr>
          <p:cNvSpPr/>
          <p:nvPr/>
        </p:nvSpPr>
        <p:spPr>
          <a:xfrm>
            <a:off x="326363" y="1045087"/>
            <a:ext cx="11539273" cy="5000028"/>
          </a:xfrm>
          <a:prstGeom prst="roundRect">
            <a:avLst/>
          </a:prstGeom>
          <a:solidFill>
            <a:srgbClr val="FFFFFF">
              <a:alpha val="9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55" name="กลุ่ม 54">
            <a:extLst>
              <a:ext uri="{FF2B5EF4-FFF2-40B4-BE49-F238E27FC236}">
                <a16:creationId xmlns:a16="http://schemas.microsoft.com/office/drawing/2014/main" id="{0057C50C-3077-90AD-9239-9B1C6001F2C4}"/>
              </a:ext>
            </a:extLst>
          </p:cNvPr>
          <p:cNvGrpSpPr/>
          <p:nvPr/>
        </p:nvGrpSpPr>
        <p:grpSpPr>
          <a:xfrm>
            <a:off x="943673" y="2395675"/>
            <a:ext cx="10488093" cy="2233784"/>
            <a:chOff x="943673" y="2395675"/>
            <a:chExt cx="10488093" cy="2233784"/>
          </a:xfrm>
        </p:grpSpPr>
        <p:grpSp>
          <p:nvGrpSpPr>
            <p:cNvPr id="54" name="กลุ่ม 53">
              <a:extLst>
                <a:ext uri="{FF2B5EF4-FFF2-40B4-BE49-F238E27FC236}">
                  <a16:creationId xmlns:a16="http://schemas.microsoft.com/office/drawing/2014/main" id="{55D14015-D43E-5C3B-5647-368794BC8B8F}"/>
                </a:ext>
              </a:extLst>
            </p:cNvPr>
            <p:cNvGrpSpPr/>
            <p:nvPr/>
          </p:nvGrpSpPr>
          <p:grpSpPr>
            <a:xfrm>
              <a:off x="9009559" y="2736450"/>
              <a:ext cx="2422207" cy="1338231"/>
              <a:chOff x="9009559" y="2736450"/>
              <a:chExt cx="2422207" cy="1338231"/>
            </a:xfrm>
          </p:grpSpPr>
          <p:sp>
            <p:nvSpPr>
              <p:cNvPr id="5" name="เครื่องหมายลบ 4">
                <a:extLst>
                  <a:ext uri="{FF2B5EF4-FFF2-40B4-BE49-F238E27FC236}">
                    <a16:creationId xmlns:a16="http://schemas.microsoft.com/office/drawing/2014/main" id="{C4D47616-D07E-EDEF-85B1-BD74FE93F68F}"/>
                  </a:ext>
                </a:extLst>
              </p:cNvPr>
              <p:cNvSpPr/>
              <p:nvPr/>
            </p:nvSpPr>
            <p:spPr>
              <a:xfrm>
                <a:off x="9014321" y="2736450"/>
                <a:ext cx="2415540" cy="127862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9" name="เครื่องหมายลบ 8">
                <a:extLst>
                  <a:ext uri="{FF2B5EF4-FFF2-40B4-BE49-F238E27FC236}">
                    <a16:creationId xmlns:a16="http://schemas.microsoft.com/office/drawing/2014/main" id="{BC8306B2-843A-C558-13DF-12B02C1F793C}"/>
                  </a:ext>
                </a:extLst>
              </p:cNvPr>
              <p:cNvSpPr/>
              <p:nvPr/>
            </p:nvSpPr>
            <p:spPr>
              <a:xfrm>
                <a:off x="9014321" y="3633949"/>
                <a:ext cx="2415540" cy="127862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10" name="เครื่องหมายลบ 9">
                <a:extLst>
                  <a:ext uri="{FF2B5EF4-FFF2-40B4-BE49-F238E27FC236}">
                    <a16:creationId xmlns:a16="http://schemas.microsoft.com/office/drawing/2014/main" id="{7766508A-BEF3-B8BA-8ABD-5A44B2C74760}"/>
                  </a:ext>
                </a:extLst>
              </p:cNvPr>
              <p:cNvSpPr/>
              <p:nvPr/>
            </p:nvSpPr>
            <p:spPr>
              <a:xfrm>
                <a:off x="9016226" y="3331356"/>
                <a:ext cx="2415540" cy="127862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11" name="เครื่องหมายลบ 10">
                <a:extLst>
                  <a:ext uri="{FF2B5EF4-FFF2-40B4-BE49-F238E27FC236}">
                    <a16:creationId xmlns:a16="http://schemas.microsoft.com/office/drawing/2014/main" id="{2D3DAE24-353B-8B4D-73EE-B55426D788D8}"/>
                  </a:ext>
                </a:extLst>
              </p:cNvPr>
              <p:cNvSpPr/>
              <p:nvPr/>
            </p:nvSpPr>
            <p:spPr>
              <a:xfrm>
                <a:off x="9015909" y="3946819"/>
                <a:ext cx="2415540" cy="127862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12" name="เครื่องหมายลบ 11">
                <a:extLst>
                  <a:ext uri="{FF2B5EF4-FFF2-40B4-BE49-F238E27FC236}">
                    <a16:creationId xmlns:a16="http://schemas.microsoft.com/office/drawing/2014/main" id="{9DF5922A-B420-5C95-1968-63ABBADBFBE9}"/>
                  </a:ext>
                </a:extLst>
              </p:cNvPr>
              <p:cNvSpPr/>
              <p:nvPr/>
            </p:nvSpPr>
            <p:spPr>
              <a:xfrm>
                <a:off x="9009559" y="3042743"/>
                <a:ext cx="2415540" cy="127862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  <p:pic>
            <p:nvPicPr>
              <p:cNvPr id="21" name="รูปภาพ 20">
                <a:extLst>
                  <a:ext uri="{FF2B5EF4-FFF2-40B4-BE49-F238E27FC236}">
                    <a16:creationId xmlns:a16="http://schemas.microsoft.com/office/drawing/2014/main" id="{342891B5-1FC2-7675-0F7A-5098BD312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919" l="0" r="100000">
                            <a14:foregroundMark x1="29762" y1="5135" x2="35417" y2="4595"/>
                            <a14:foregroundMark x1="90476" y1="18919" x2="87202" y2="18919"/>
                            <a14:foregroundMark x1="92262" y1="49459" x2="87500" y2="494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501" y="2768107"/>
                <a:ext cx="516572" cy="1099364"/>
              </a:xfrm>
              <a:prstGeom prst="rect">
                <a:avLst/>
              </a:prstGeom>
            </p:spPr>
          </p:pic>
        </p:grpSp>
        <p:pic>
          <p:nvPicPr>
            <p:cNvPr id="37" name="รูปภาพ 36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64396" y="2074952"/>
              <a:ext cx="2233784" cy="2875230"/>
            </a:xfrm>
            <a:prstGeom prst="rect">
              <a:avLst/>
            </a:prstGeom>
          </p:spPr>
        </p:pic>
      </p:grpSp>
      <p:grpSp>
        <p:nvGrpSpPr>
          <p:cNvPr id="56" name="กลุ่ม 55">
            <a:extLst>
              <a:ext uri="{FF2B5EF4-FFF2-40B4-BE49-F238E27FC236}">
                <a16:creationId xmlns:a16="http://schemas.microsoft.com/office/drawing/2014/main" id="{0B2E4A71-B0B5-638F-A0C3-B965DB7C7608}"/>
              </a:ext>
            </a:extLst>
          </p:cNvPr>
          <p:cNvGrpSpPr/>
          <p:nvPr/>
        </p:nvGrpSpPr>
        <p:grpSpPr>
          <a:xfrm>
            <a:off x="1256069" y="4268324"/>
            <a:ext cx="9860737" cy="1636037"/>
            <a:chOff x="1256069" y="4268324"/>
            <a:chExt cx="9860737" cy="1636037"/>
          </a:xfrm>
        </p:grpSpPr>
        <p:sp>
          <p:nvSpPr>
            <p:cNvPr id="16" name="เครื่องหมายลบ 15">
              <a:extLst>
                <a:ext uri="{FF2B5EF4-FFF2-40B4-BE49-F238E27FC236}">
                  <a16:creationId xmlns:a16="http://schemas.microsoft.com/office/drawing/2014/main" id="{056BD042-7717-AF27-1F82-43F0D805B01F}"/>
                </a:ext>
              </a:extLst>
            </p:cNvPr>
            <p:cNvSpPr/>
            <p:nvPr/>
          </p:nvSpPr>
          <p:spPr>
            <a:xfrm>
              <a:off x="10320199" y="4268324"/>
              <a:ext cx="796607" cy="164452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h-TH"/>
            </a:p>
          </p:txBody>
        </p:sp>
        <p:grpSp>
          <p:nvGrpSpPr>
            <p:cNvPr id="46" name="กลุ่ม 45">
              <a:extLst>
                <a:ext uri="{FF2B5EF4-FFF2-40B4-BE49-F238E27FC236}">
                  <a16:creationId xmlns:a16="http://schemas.microsoft.com/office/drawing/2014/main" id="{587FF3B6-0FB0-BE4E-5CE2-0FBE68C05A90}"/>
                </a:ext>
              </a:extLst>
            </p:cNvPr>
            <p:cNvGrpSpPr/>
            <p:nvPr/>
          </p:nvGrpSpPr>
          <p:grpSpPr>
            <a:xfrm>
              <a:off x="1256069" y="4923048"/>
              <a:ext cx="1414293" cy="981313"/>
              <a:chOff x="0" y="0"/>
              <a:chExt cx="2027301" cy="1332230"/>
            </a:xfrm>
          </p:grpSpPr>
          <p:pic>
            <p:nvPicPr>
              <p:cNvPr id="47" name="รูปภาพ 46">
                <a:extLst>
                  <a:ext uri="{FF2B5EF4-FFF2-40B4-BE49-F238E27FC236}">
                    <a16:creationId xmlns:a16="http://schemas.microsoft.com/office/drawing/2014/main" id="{65064434-17B9-8C55-C9F5-C7DEABA7A3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2588" b="93131" l="9904" r="89936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3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8" t="32093" r="32209" b="9840"/>
              <a:stretch/>
            </p:blipFill>
            <p:spPr>
              <a:xfrm rot="3999581" flipH="1">
                <a:off x="335280" y="-335280"/>
                <a:ext cx="1332230" cy="2002790"/>
              </a:xfrm>
              <a:prstGeom prst="rect">
                <a:avLst/>
              </a:prstGeom>
            </p:spPr>
          </p:pic>
          <p:sp>
            <p:nvSpPr>
              <p:cNvPr id="48" name="วงกลม: กลวง 47">
                <a:extLst>
                  <a:ext uri="{FF2B5EF4-FFF2-40B4-BE49-F238E27FC236}">
                    <a16:creationId xmlns:a16="http://schemas.microsoft.com/office/drawing/2014/main" id="{345C18CB-589E-35B6-15A9-EB211510ACD6}"/>
                  </a:ext>
                </a:extLst>
              </p:cNvPr>
              <p:cNvSpPr/>
              <p:nvPr/>
            </p:nvSpPr>
            <p:spPr>
              <a:xfrm>
                <a:off x="1607566" y="61214"/>
                <a:ext cx="419735" cy="481330"/>
              </a:xfrm>
              <a:prstGeom prst="donut">
                <a:avLst>
                  <a:gd name="adj" fmla="val 549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</p:grpSp>
        <p:grpSp>
          <p:nvGrpSpPr>
            <p:cNvPr id="53" name="กลุ่ม 52">
              <a:extLst>
                <a:ext uri="{FF2B5EF4-FFF2-40B4-BE49-F238E27FC236}">
                  <a16:creationId xmlns:a16="http://schemas.microsoft.com/office/drawing/2014/main" id="{D8705125-7A50-C8BE-6C72-766D295C8C59}"/>
                </a:ext>
              </a:extLst>
            </p:cNvPr>
            <p:cNvGrpSpPr/>
            <p:nvPr/>
          </p:nvGrpSpPr>
          <p:grpSpPr>
            <a:xfrm>
              <a:off x="2715512" y="4355072"/>
              <a:ext cx="7659233" cy="1408319"/>
              <a:chOff x="2715512" y="4355072"/>
              <a:chExt cx="7659233" cy="1408319"/>
            </a:xfrm>
          </p:grpSpPr>
          <p:sp>
            <p:nvSpPr>
              <p:cNvPr id="35" name="สี่เหลี่ยมผืนผ้า: มุมมน 34">
                <a:extLst>
                  <a:ext uri="{FF2B5EF4-FFF2-40B4-BE49-F238E27FC236}">
                    <a16:creationId xmlns:a16="http://schemas.microsoft.com/office/drawing/2014/main" id="{7DCF96A4-5B99-C1BA-6402-5D2CA4D3A8A8}"/>
                  </a:ext>
                </a:extLst>
              </p:cNvPr>
              <p:cNvSpPr/>
              <p:nvPr/>
            </p:nvSpPr>
            <p:spPr>
              <a:xfrm>
                <a:off x="5373369" y="5481667"/>
                <a:ext cx="1414292" cy="281724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Ladger</a:t>
                </a:r>
                <a:r>
                  <a:rPr lang="en-US" sz="2400" b="1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Lines</a:t>
                </a:r>
                <a:endPara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cxnSp>
            <p:nvCxnSpPr>
              <p:cNvPr id="41" name="ลูกศรเชื่อมต่อแบบตรง 40">
                <a:extLst>
                  <a:ext uri="{FF2B5EF4-FFF2-40B4-BE49-F238E27FC236}">
                    <a16:creationId xmlns:a16="http://schemas.microsoft.com/office/drawing/2014/main" id="{F189D707-4157-4A30-CE99-2206011B6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5512" y="5245613"/>
                <a:ext cx="2561716" cy="358787"/>
              </a:xfrm>
              <a:prstGeom prst="straightConnector1">
                <a:avLst/>
              </a:prstGeom>
              <a:ln w="76200">
                <a:solidFill>
                  <a:srgbClr val="2008CE"/>
                </a:solidFill>
                <a:prstDash val="lgDashDot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ลูกศรเชื่อมต่อแบบตรง 49">
                <a:extLst>
                  <a:ext uri="{FF2B5EF4-FFF2-40B4-BE49-F238E27FC236}">
                    <a16:creationId xmlns:a16="http://schemas.microsoft.com/office/drawing/2014/main" id="{903020A8-8BCF-F401-FE6C-8F790D6289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3802" y="4355072"/>
                <a:ext cx="3490943" cy="1309676"/>
              </a:xfrm>
              <a:prstGeom prst="straightConnector1">
                <a:avLst/>
              </a:prstGeom>
              <a:ln w="76200">
                <a:solidFill>
                  <a:srgbClr val="2008CE"/>
                </a:solidFill>
                <a:prstDash val="lgDashDot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กลุ่ม 60">
            <a:extLst>
              <a:ext uri="{FF2B5EF4-FFF2-40B4-BE49-F238E27FC236}">
                <a16:creationId xmlns:a16="http://schemas.microsoft.com/office/drawing/2014/main" id="{3DFFD75D-0126-64C6-CE5F-63014554A02E}"/>
              </a:ext>
            </a:extLst>
          </p:cNvPr>
          <p:cNvGrpSpPr/>
          <p:nvPr/>
        </p:nvGrpSpPr>
        <p:grpSpPr>
          <a:xfrm>
            <a:off x="3260977" y="4060440"/>
            <a:ext cx="6051835" cy="1269073"/>
            <a:chOff x="3260977" y="4060440"/>
            <a:chExt cx="6051835" cy="1269073"/>
          </a:xfrm>
        </p:grpSpPr>
        <p:sp>
          <p:nvSpPr>
            <p:cNvPr id="36" name="สี่เหลี่ยมผืนผ้า: มุมมน 35">
              <a:extLst>
                <a:ext uri="{FF2B5EF4-FFF2-40B4-BE49-F238E27FC236}">
                  <a16:creationId xmlns:a16="http://schemas.microsoft.com/office/drawing/2014/main" id="{EC58DE94-412A-895D-2036-8C1012D49C12}"/>
                </a:ext>
              </a:extLst>
            </p:cNvPr>
            <p:cNvSpPr/>
            <p:nvPr/>
          </p:nvSpPr>
          <p:spPr>
            <a:xfrm>
              <a:off x="5373369" y="5047789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57" name="ลูกศรเชื่อมต่อแบบตรง 56">
              <a:extLst>
                <a:ext uri="{FF2B5EF4-FFF2-40B4-BE49-F238E27FC236}">
                  <a16:creationId xmlns:a16="http://schemas.microsoft.com/office/drawing/2014/main" id="{8E3EA371-C1F3-7D7E-B26D-8E522ED204D6}"/>
                </a:ext>
              </a:extLst>
            </p:cNvPr>
            <p:cNvCxnSpPr>
              <a:cxnSpLocks/>
            </p:cNvCxnSpPr>
            <p:nvPr/>
          </p:nvCxnSpPr>
          <p:spPr>
            <a:xfrm>
              <a:off x="3260977" y="4594818"/>
              <a:ext cx="2007235" cy="5938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ลูกศรเชื่อมต่อแบบตรง 58">
              <a:extLst>
                <a:ext uri="{FF2B5EF4-FFF2-40B4-BE49-F238E27FC236}">
                  <a16:creationId xmlns:a16="http://schemas.microsoft.com/office/drawing/2014/main" id="{070F46FA-06BD-8AE9-DC14-40EEF0F4F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8652" y="4060440"/>
              <a:ext cx="2474160" cy="11601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BDEDDA96-19C4-94BE-84D0-0CA78FC4BC36}"/>
              </a:ext>
            </a:extLst>
          </p:cNvPr>
          <p:cNvGrpSpPr/>
          <p:nvPr/>
        </p:nvGrpSpPr>
        <p:grpSpPr>
          <a:xfrm>
            <a:off x="3045055" y="3824713"/>
            <a:ext cx="6405507" cy="1070922"/>
            <a:chOff x="3045055" y="3824713"/>
            <a:chExt cx="6405507" cy="1070922"/>
          </a:xfrm>
        </p:grpSpPr>
        <p:sp>
          <p:nvSpPr>
            <p:cNvPr id="32" name="สี่เหลี่ยมผืนผ้า: มุมมน 31">
              <a:extLst>
                <a:ext uri="{FF2B5EF4-FFF2-40B4-BE49-F238E27FC236}">
                  <a16:creationId xmlns:a16="http://schemas.microsoft.com/office/drawing/2014/main" id="{9E9C9F44-91C4-227A-A428-3348578AC7C6}"/>
                </a:ext>
              </a:extLst>
            </p:cNvPr>
            <p:cNvSpPr/>
            <p:nvPr/>
          </p:nvSpPr>
          <p:spPr>
            <a:xfrm>
              <a:off x="5373369" y="4613911"/>
              <a:ext cx="1414292" cy="28172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ช่องที่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81" name="ลูกศรเชื่อมต่อแบบตรง 80">
              <a:extLst>
                <a:ext uri="{FF2B5EF4-FFF2-40B4-BE49-F238E27FC236}">
                  <a16:creationId xmlns:a16="http://schemas.microsoft.com/office/drawing/2014/main" id="{49D22F6D-0602-D182-6F2C-2996FAC99A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5055" y="4307240"/>
              <a:ext cx="2277323" cy="447533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ลูกศรเชื่อมต่อแบบตรง 91">
              <a:extLst>
                <a:ext uri="{FF2B5EF4-FFF2-40B4-BE49-F238E27FC236}">
                  <a16:creationId xmlns:a16="http://schemas.microsoft.com/office/drawing/2014/main" id="{4024EED9-D592-89F7-74B9-E1C20A533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6144" y="3824713"/>
              <a:ext cx="2594418" cy="954728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กลุ่ม 148">
            <a:extLst>
              <a:ext uri="{FF2B5EF4-FFF2-40B4-BE49-F238E27FC236}">
                <a16:creationId xmlns:a16="http://schemas.microsoft.com/office/drawing/2014/main" id="{A30FD288-FD47-4971-AF64-46B1274B93EE}"/>
              </a:ext>
            </a:extLst>
          </p:cNvPr>
          <p:cNvGrpSpPr/>
          <p:nvPr/>
        </p:nvGrpSpPr>
        <p:grpSpPr>
          <a:xfrm>
            <a:off x="3668536" y="3714426"/>
            <a:ext cx="5609910" cy="774767"/>
            <a:chOff x="3668536" y="3714426"/>
            <a:chExt cx="5609910" cy="774767"/>
          </a:xfrm>
        </p:grpSpPr>
        <p:sp>
          <p:nvSpPr>
            <p:cNvPr id="33" name="สี่เหลี่ยมผืนผ้า: มุมมน 32">
              <a:extLst>
                <a:ext uri="{FF2B5EF4-FFF2-40B4-BE49-F238E27FC236}">
                  <a16:creationId xmlns:a16="http://schemas.microsoft.com/office/drawing/2014/main" id="{6F10F221-DA2D-426F-8CE5-67513B3AD45E}"/>
                </a:ext>
              </a:extLst>
            </p:cNvPr>
            <p:cNvSpPr/>
            <p:nvPr/>
          </p:nvSpPr>
          <p:spPr>
            <a:xfrm>
              <a:off x="5373369" y="4207469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94" name="ลูกศรเชื่อมต่อแบบตรง 93">
              <a:extLst>
                <a:ext uri="{FF2B5EF4-FFF2-40B4-BE49-F238E27FC236}">
                  <a16:creationId xmlns:a16="http://schemas.microsoft.com/office/drawing/2014/main" id="{A40A9DC8-6C99-B1B6-AD51-C3C626E26F63}"/>
                </a:ext>
              </a:extLst>
            </p:cNvPr>
            <p:cNvCxnSpPr>
              <a:cxnSpLocks/>
            </p:cNvCxnSpPr>
            <p:nvPr/>
          </p:nvCxnSpPr>
          <p:spPr>
            <a:xfrm>
              <a:off x="3668536" y="4199733"/>
              <a:ext cx="1653842" cy="20417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ลูกศรเชื่อมต่อแบบตรง 94">
              <a:extLst>
                <a:ext uri="{FF2B5EF4-FFF2-40B4-BE49-F238E27FC236}">
                  <a16:creationId xmlns:a16="http://schemas.microsoft.com/office/drawing/2014/main" id="{6E0390E4-D3D9-B9EF-BF70-85D786A85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1194" y="3714426"/>
              <a:ext cx="2407252" cy="6755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1" name="กลุ่ม 150">
            <a:extLst>
              <a:ext uri="{FF2B5EF4-FFF2-40B4-BE49-F238E27FC236}">
                <a16:creationId xmlns:a16="http://schemas.microsoft.com/office/drawing/2014/main" id="{D01D1025-7C5C-80B8-FCD4-AEA3CE4BD17B}"/>
              </a:ext>
            </a:extLst>
          </p:cNvPr>
          <p:cNvGrpSpPr/>
          <p:nvPr/>
        </p:nvGrpSpPr>
        <p:grpSpPr>
          <a:xfrm>
            <a:off x="3843806" y="3347295"/>
            <a:ext cx="5434640" cy="281724"/>
            <a:chOff x="3843806" y="3347295"/>
            <a:chExt cx="5434640" cy="281724"/>
          </a:xfrm>
        </p:grpSpPr>
        <p:sp>
          <p:nvSpPr>
            <p:cNvPr id="31" name="สี่เหลี่ยมผืนผ้า: มุมมน 30">
              <a:extLst>
                <a:ext uri="{FF2B5EF4-FFF2-40B4-BE49-F238E27FC236}">
                  <a16:creationId xmlns:a16="http://schemas.microsoft.com/office/drawing/2014/main" id="{23726C60-3414-AAB1-768B-A7B757C8AD19}"/>
                </a:ext>
              </a:extLst>
            </p:cNvPr>
            <p:cNvSpPr/>
            <p:nvPr/>
          </p:nvSpPr>
          <p:spPr>
            <a:xfrm>
              <a:off x="5373369" y="3347295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00" name="ลูกศรเชื่อมต่อแบบตรง 99">
              <a:extLst>
                <a:ext uri="{FF2B5EF4-FFF2-40B4-BE49-F238E27FC236}">
                  <a16:creationId xmlns:a16="http://schemas.microsoft.com/office/drawing/2014/main" id="{2F43EEA8-7453-9048-28C4-5D1501C67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3806" y="3512567"/>
              <a:ext cx="1529563" cy="1100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ลูกศรเชื่อมต่อแบบตรง 100">
              <a:extLst>
                <a:ext uri="{FF2B5EF4-FFF2-40B4-BE49-F238E27FC236}">
                  <a16:creationId xmlns:a16="http://schemas.microsoft.com/office/drawing/2014/main" id="{10BA3B85-BE56-5AFE-3F1F-20F271855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7740" y="3423551"/>
              <a:ext cx="2440706" cy="1215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3" name="กลุ่ม 152">
            <a:extLst>
              <a:ext uri="{FF2B5EF4-FFF2-40B4-BE49-F238E27FC236}">
                <a16:creationId xmlns:a16="http://schemas.microsoft.com/office/drawing/2014/main" id="{A9DD3558-74E6-4616-886A-963FC5A081E1}"/>
              </a:ext>
            </a:extLst>
          </p:cNvPr>
          <p:cNvGrpSpPr/>
          <p:nvPr/>
        </p:nvGrpSpPr>
        <p:grpSpPr>
          <a:xfrm>
            <a:off x="3699739" y="2522968"/>
            <a:ext cx="5528667" cy="637539"/>
            <a:chOff x="3699739" y="2522968"/>
            <a:chExt cx="5528667" cy="637539"/>
          </a:xfrm>
        </p:grpSpPr>
        <p:sp>
          <p:nvSpPr>
            <p:cNvPr id="29" name="สี่เหลี่ยมผืนผ้า: มุมมน 28">
              <a:extLst>
                <a:ext uri="{FF2B5EF4-FFF2-40B4-BE49-F238E27FC236}">
                  <a16:creationId xmlns:a16="http://schemas.microsoft.com/office/drawing/2014/main" id="{75677725-38AF-3A1F-7573-7D059B28E2A2}"/>
                </a:ext>
              </a:extLst>
            </p:cNvPr>
            <p:cNvSpPr/>
            <p:nvPr/>
          </p:nvSpPr>
          <p:spPr>
            <a:xfrm>
              <a:off x="5373369" y="2522968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05" name="ลูกศรเชื่อมต่อแบบตรง 104">
              <a:extLst>
                <a:ext uri="{FF2B5EF4-FFF2-40B4-BE49-F238E27FC236}">
                  <a16:creationId xmlns:a16="http://schemas.microsoft.com/office/drawing/2014/main" id="{026BF610-A80A-BE57-C1B9-09F8FD3C7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9739" y="2692591"/>
              <a:ext cx="1616772" cy="4679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ลูกศรเชื่อมต่อแบบตรง 105">
              <a:extLst>
                <a:ext uri="{FF2B5EF4-FFF2-40B4-BE49-F238E27FC236}">
                  <a16:creationId xmlns:a16="http://schemas.microsoft.com/office/drawing/2014/main" id="{2D695942-6461-9174-346E-D70E76A3D3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21013" y="2696776"/>
              <a:ext cx="2407393" cy="3981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5" name="กลุ่ม 154">
            <a:extLst>
              <a:ext uri="{FF2B5EF4-FFF2-40B4-BE49-F238E27FC236}">
                <a16:creationId xmlns:a16="http://schemas.microsoft.com/office/drawing/2014/main" id="{11512C42-A106-1E1C-2EA7-5F1BB40AB6C0}"/>
              </a:ext>
            </a:extLst>
          </p:cNvPr>
          <p:cNvGrpSpPr/>
          <p:nvPr/>
        </p:nvGrpSpPr>
        <p:grpSpPr>
          <a:xfrm>
            <a:off x="2678913" y="1673662"/>
            <a:ext cx="6599533" cy="1114667"/>
            <a:chOff x="2678913" y="1673662"/>
            <a:chExt cx="6599533" cy="1114667"/>
          </a:xfrm>
        </p:grpSpPr>
        <p:sp>
          <p:nvSpPr>
            <p:cNvPr id="27" name="สี่เหลี่ยมผืนผ้า: มุมมน 26">
              <a:extLst>
                <a:ext uri="{FF2B5EF4-FFF2-40B4-BE49-F238E27FC236}">
                  <a16:creationId xmlns:a16="http://schemas.microsoft.com/office/drawing/2014/main" id="{9B5A4A99-739B-0D5C-6AE8-17E4404C89BB}"/>
                </a:ext>
              </a:extLst>
            </p:cNvPr>
            <p:cNvSpPr/>
            <p:nvPr/>
          </p:nvSpPr>
          <p:spPr>
            <a:xfrm>
              <a:off x="5373369" y="1673662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11" name="ลูกศรเชื่อมต่อแบบตรง 110">
              <a:extLst>
                <a:ext uri="{FF2B5EF4-FFF2-40B4-BE49-F238E27FC236}">
                  <a16:creationId xmlns:a16="http://schemas.microsoft.com/office/drawing/2014/main" id="{5BB38E40-D5A6-7628-8A58-63F7315E5C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913" y="1865304"/>
              <a:ext cx="2694456" cy="5717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ลูกศรเชื่อมต่อแบบตรง 111">
              <a:extLst>
                <a:ext uri="{FF2B5EF4-FFF2-40B4-BE49-F238E27FC236}">
                  <a16:creationId xmlns:a16="http://schemas.microsoft.com/office/drawing/2014/main" id="{8AC717A9-9B8F-E3A3-88F4-0165B7FCE3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8652" y="1843537"/>
              <a:ext cx="2439794" cy="9447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0" name="กลุ่ม 149">
            <a:extLst>
              <a:ext uri="{FF2B5EF4-FFF2-40B4-BE49-F238E27FC236}">
                <a16:creationId xmlns:a16="http://schemas.microsoft.com/office/drawing/2014/main" id="{67BD50DF-C1D3-B8AE-25D6-136811AC7CD2}"/>
              </a:ext>
            </a:extLst>
          </p:cNvPr>
          <p:cNvGrpSpPr/>
          <p:nvPr/>
        </p:nvGrpSpPr>
        <p:grpSpPr>
          <a:xfrm>
            <a:off x="3260977" y="3519051"/>
            <a:ext cx="6213234" cy="541389"/>
            <a:chOff x="3260977" y="3519051"/>
            <a:chExt cx="6213234" cy="541389"/>
          </a:xfrm>
        </p:grpSpPr>
        <p:sp>
          <p:nvSpPr>
            <p:cNvPr id="30" name="สี่เหลี่ยมผืนผ้า: มุมมน 29">
              <a:extLst>
                <a:ext uri="{FF2B5EF4-FFF2-40B4-BE49-F238E27FC236}">
                  <a16:creationId xmlns:a16="http://schemas.microsoft.com/office/drawing/2014/main" id="{9CA50AFF-FE0F-F851-7150-CB7C41EBE696}"/>
                </a:ext>
              </a:extLst>
            </p:cNvPr>
            <p:cNvSpPr/>
            <p:nvPr/>
          </p:nvSpPr>
          <p:spPr>
            <a:xfrm>
              <a:off x="5373369" y="3778716"/>
              <a:ext cx="1414292" cy="28172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ช่องที่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16" name="ลูกศรเชื่อมต่อแบบตรง 115">
              <a:extLst>
                <a:ext uri="{FF2B5EF4-FFF2-40B4-BE49-F238E27FC236}">
                  <a16:creationId xmlns:a16="http://schemas.microsoft.com/office/drawing/2014/main" id="{FA9C3885-451D-6D6B-F41F-D12E13C594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0977" y="3893096"/>
              <a:ext cx="2016251" cy="15535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ลูกศรเชื่อมต่อแบบตรง 116">
              <a:extLst>
                <a:ext uri="{FF2B5EF4-FFF2-40B4-BE49-F238E27FC236}">
                  <a16:creationId xmlns:a16="http://schemas.microsoft.com/office/drawing/2014/main" id="{7F18399B-AB3E-32FC-28B5-B2F9D4B6C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3802" y="3519051"/>
              <a:ext cx="2590409" cy="397546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กลุ่ม 151">
            <a:extLst>
              <a:ext uri="{FF2B5EF4-FFF2-40B4-BE49-F238E27FC236}">
                <a16:creationId xmlns:a16="http://schemas.microsoft.com/office/drawing/2014/main" id="{61A9942A-C92F-78FC-0296-24DE3EAF9D37}"/>
              </a:ext>
            </a:extLst>
          </p:cNvPr>
          <p:cNvGrpSpPr/>
          <p:nvPr/>
        </p:nvGrpSpPr>
        <p:grpSpPr>
          <a:xfrm>
            <a:off x="3404382" y="2929410"/>
            <a:ext cx="6169314" cy="477686"/>
            <a:chOff x="3404382" y="2929410"/>
            <a:chExt cx="6169314" cy="477686"/>
          </a:xfrm>
        </p:grpSpPr>
        <p:sp>
          <p:nvSpPr>
            <p:cNvPr id="28" name="สี่เหลี่ยมผืนผ้า: มุมมน 27">
              <a:extLst>
                <a:ext uri="{FF2B5EF4-FFF2-40B4-BE49-F238E27FC236}">
                  <a16:creationId xmlns:a16="http://schemas.microsoft.com/office/drawing/2014/main" id="{DCDFE40E-DC60-D34C-10C2-8A04BF729B45}"/>
                </a:ext>
              </a:extLst>
            </p:cNvPr>
            <p:cNvSpPr/>
            <p:nvPr/>
          </p:nvSpPr>
          <p:spPr>
            <a:xfrm>
              <a:off x="5373369" y="2929410"/>
              <a:ext cx="1414292" cy="28172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ช่องที่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28" name="ลูกศรเชื่อมต่อแบบตรง 127">
              <a:extLst>
                <a:ext uri="{FF2B5EF4-FFF2-40B4-BE49-F238E27FC236}">
                  <a16:creationId xmlns:a16="http://schemas.microsoft.com/office/drawing/2014/main" id="{EFDD94B2-9EDF-A3A0-89DF-9D16F6B0A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82" y="3092270"/>
              <a:ext cx="1872846" cy="314826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ลูกศรเชื่อมต่อแบบตรง 128">
              <a:extLst>
                <a:ext uri="{FF2B5EF4-FFF2-40B4-BE49-F238E27FC236}">
                  <a16:creationId xmlns:a16="http://schemas.microsoft.com/office/drawing/2014/main" id="{686F4C1A-A885-4B8B-F971-90DC46FFE0E6}"/>
                </a:ext>
              </a:extLst>
            </p:cNvPr>
            <p:cNvCxnSpPr>
              <a:cxnSpLocks/>
            </p:cNvCxnSpPr>
            <p:nvPr/>
          </p:nvCxnSpPr>
          <p:spPr>
            <a:xfrm>
              <a:off x="6871194" y="3094892"/>
              <a:ext cx="2702502" cy="140590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กลุ่ม 153">
            <a:extLst>
              <a:ext uri="{FF2B5EF4-FFF2-40B4-BE49-F238E27FC236}">
                <a16:creationId xmlns:a16="http://schemas.microsoft.com/office/drawing/2014/main" id="{C0B3F402-C2F6-C68F-803B-3D2AD6E3FD05}"/>
              </a:ext>
            </a:extLst>
          </p:cNvPr>
          <p:cNvGrpSpPr/>
          <p:nvPr/>
        </p:nvGrpSpPr>
        <p:grpSpPr>
          <a:xfrm>
            <a:off x="2409914" y="2099342"/>
            <a:ext cx="7163782" cy="871190"/>
            <a:chOff x="2409914" y="2099342"/>
            <a:chExt cx="7163782" cy="871190"/>
          </a:xfrm>
        </p:grpSpPr>
        <p:sp>
          <p:nvSpPr>
            <p:cNvPr id="26" name="สี่เหลี่ยมผืนผ้า: มุมมน 25">
              <a:extLst>
                <a:ext uri="{FF2B5EF4-FFF2-40B4-BE49-F238E27FC236}">
                  <a16:creationId xmlns:a16="http://schemas.microsoft.com/office/drawing/2014/main" id="{99119EDE-F7DD-3FD0-A5E5-7849BF9480E5}"/>
                </a:ext>
              </a:extLst>
            </p:cNvPr>
            <p:cNvSpPr/>
            <p:nvPr/>
          </p:nvSpPr>
          <p:spPr>
            <a:xfrm>
              <a:off x="5373369" y="2099342"/>
              <a:ext cx="1414292" cy="28172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ช่องที่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37" name="ลูกศรเชื่อมต่อแบบตรง 136">
              <a:extLst>
                <a:ext uri="{FF2B5EF4-FFF2-40B4-BE49-F238E27FC236}">
                  <a16:creationId xmlns:a16="http://schemas.microsoft.com/office/drawing/2014/main" id="{93509304-28A4-84DC-7764-1F65FD3A4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9914" y="2275951"/>
              <a:ext cx="2947342" cy="664307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ลูกศรเชื่อมต่อแบบตรง 137">
              <a:extLst>
                <a:ext uri="{FF2B5EF4-FFF2-40B4-BE49-F238E27FC236}">
                  <a16:creationId xmlns:a16="http://schemas.microsoft.com/office/drawing/2014/main" id="{9715E8EF-69C3-7CE9-A761-5C1756D05C25}"/>
                </a:ext>
              </a:extLst>
            </p:cNvPr>
            <p:cNvCxnSpPr>
              <a:cxnSpLocks/>
            </p:cNvCxnSpPr>
            <p:nvPr/>
          </p:nvCxnSpPr>
          <p:spPr>
            <a:xfrm>
              <a:off x="6818633" y="2244918"/>
              <a:ext cx="2755063" cy="725614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กลุ่ม 156">
            <a:extLst>
              <a:ext uri="{FF2B5EF4-FFF2-40B4-BE49-F238E27FC236}">
                <a16:creationId xmlns:a16="http://schemas.microsoft.com/office/drawing/2014/main" id="{6D107CDB-AFE1-3F66-929E-2FAAD1F510E7}"/>
              </a:ext>
            </a:extLst>
          </p:cNvPr>
          <p:cNvGrpSpPr/>
          <p:nvPr/>
        </p:nvGrpSpPr>
        <p:grpSpPr>
          <a:xfrm>
            <a:off x="1264620" y="1267976"/>
            <a:ext cx="9782336" cy="1321700"/>
            <a:chOff x="1264620" y="1267976"/>
            <a:chExt cx="9782336" cy="1321700"/>
          </a:xfrm>
        </p:grpSpPr>
        <p:sp>
          <p:nvSpPr>
            <p:cNvPr id="20" name="เครื่องหมายลบ 19">
              <a:extLst>
                <a:ext uri="{FF2B5EF4-FFF2-40B4-BE49-F238E27FC236}">
                  <a16:creationId xmlns:a16="http://schemas.microsoft.com/office/drawing/2014/main" id="{73A08F93-6948-6564-8451-8133624DB2CE}"/>
                </a:ext>
              </a:extLst>
            </p:cNvPr>
            <p:cNvSpPr/>
            <p:nvPr/>
          </p:nvSpPr>
          <p:spPr>
            <a:xfrm>
              <a:off x="10250349" y="2425224"/>
              <a:ext cx="796607" cy="164452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h-TH"/>
            </a:p>
          </p:txBody>
        </p:sp>
        <p:grpSp>
          <p:nvGrpSpPr>
            <p:cNvPr id="42" name="กลุ่ม 41">
              <a:extLst>
                <a:ext uri="{FF2B5EF4-FFF2-40B4-BE49-F238E27FC236}">
                  <a16:creationId xmlns:a16="http://schemas.microsoft.com/office/drawing/2014/main" id="{0F7899CA-915D-4141-45E2-029046907117}"/>
                </a:ext>
              </a:extLst>
            </p:cNvPr>
            <p:cNvGrpSpPr/>
            <p:nvPr/>
          </p:nvGrpSpPr>
          <p:grpSpPr>
            <a:xfrm>
              <a:off x="1264620" y="1289799"/>
              <a:ext cx="1414293" cy="981313"/>
              <a:chOff x="0" y="0"/>
              <a:chExt cx="2027301" cy="1332230"/>
            </a:xfrm>
          </p:grpSpPr>
          <p:pic>
            <p:nvPicPr>
              <p:cNvPr id="43" name="รูปภาพ 42">
                <a:extLst>
                  <a:ext uri="{FF2B5EF4-FFF2-40B4-BE49-F238E27FC236}">
                    <a16:creationId xmlns:a16="http://schemas.microsoft.com/office/drawing/2014/main" id="{F1EF3693-FB7A-408F-9696-64246E67CA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2588" b="93131" l="9904" r="89936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3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8" t="32093" r="32209" b="9840"/>
              <a:stretch/>
            </p:blipFill>
            <p:spPr>
              <a:xfrm rot="3999581" flipH="1">
                <a:off x="335280" y="-335280"/>
                <a:ext cx="1332230" cy="2002790"/>
              </a:xfrm>
              <a:prstGeom prst="rect">
                <a:avLst/>
              </a:prstGeom>
            </p:spPr>
          </p:pic>
          <p:sp>
            <p:nvSpPr>
              <p:cNvPr id="44" name="วงกลม: กลวง 43">
                <a:extLst>
                  <a:ext uri="{FF2B5EF4-FFF2-40B4-BE49-F238E27FC236}">
                    <a16:creationId xmlns:a16="http://schemas.microsoft.com/office/drawing/2014/main" id="{ED531158-5386-2108-2FD0-DBF8E7B76B9C}"/>
                  </a:ext>
                </a:extLst>
              </p:cNvPr>
              <p:cNvSpPr/>
              <p:nvPr/>
            </p:nvSpPr>
            <p:spPr>
              <a:xfrm>
                <a:off x="1607566" y="61214"/>
                <a:ext cx="419735" cy="481330"/>
              </a:xfrm>
              <a:prstGeom prst="donut">
                <a:avLst>
                  <a:gd name="adj" fmla="val 549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</p:grpSp>
        <p:grpSp>
          <p:nvGrpSpPr>
            <p:cNvPr id="156" name="กลุ่ม 155">
              <a:extLst>
                <a:ext uri="{FF2B5EF4-FFF2-40B4-BE49-F238E27FC236}">
                  <a16:creationId xmlns:a16="http://schemas.microsoft.com/office/drawing/2014/main" id="{38A110F6-197E-D778-F1D8-9304D553B5ED}"/>
                </a:ext>
              </a:extLst>
            </p:cNvPr>
            <p:cNvGrpSpPr/>
            <p:nvPr/>
          </p:nvGrpSpPr>
          <p:grpSpPr>
            <a:xfrm>
              <a:off x="2799040" y="1267976"/>
              <a:ext cx="7513106" cy="1175177"/>
              <a:chOff x="2799040" y="1267976"/>
              <a:chExt cx="7513106" cy="1175177"/>
            </a:xfrm>
          </p:grpSpPr>
          <p:sp>
            <p:nvSpPr>
              <p:cNvPr id="25" name="สี่เหลี่ยมผืนผ้า: มุมมน 24">
                <a:extLst>
                  <a:ext uri="{FF2B5EF4-FFF2-40B4-BE49-F238E27FC236}">
                    <a16:creationId xmlns:a16="http://schemas.microsoft.com/office/drawing/2014/main" id="{B275BF38-CFDC-771F-02A7-192617CF0E73}"/>
                  </a:ext>
                </a:extLst>
              </p:cNvPr>
              <p:cNvSpPr/>
              <p:nvPr/>
            </p:nvSpPr>
            <p:spPr>
              <a:xfrm>
                <a:off x="5373369" y="1267976"/>
                <a:ext cx="1414292" cy="281724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Ladger</a:t>
                </a:r>
                <a:r>
                  <a:rPr lang="en-US" sz="2400" b="1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Lines</a:t>
                </a:r>
                <a:endPara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cxnSp>
            <p:nvCxnSpPr>
              <p:cNvPr id="142" name="ลูกศรเชื่อมต่อแบบตรง 141">
                <a:extLst>
                  <a:ext uri="{FF2B5EF4-FFF2-40B4-BE49-F238E27FC236}">
                    <a16:creationId xmlns:a16="http://schemas.microsoft.com/office/drawing/2014/main" id="{BD9F5F09-54C0-992E-5CAD-C89A80F736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9040" y="1424273"/>
                <a:ext cx="2538987" cy="105224"/>
              </a:xfrm>
              <a:prstGeom prst="straightConnector1">
                <a:avLst/>
              </a:prstGeom>
              <a:ln w="76200">
                <a:solidFill>
                  <a:srgbClr val="2008CE"/>
                </a:solidFill>
                <a:prstDash val="lgDashDot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ลูกศรเชื่อมต่อแบบตรง 142">
                <a:extLst>
                  <a:ext uri="{FF2B5EF4-FFF2-40B4-BE49-F238E27FC236}">
                    <a16:creationId xmlns:a16="http://schemas.microsoft.com/office/drawing/2014/main" id="{0C8271EA-54C9-ADAA-4373-3EBA279F96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0977" y="1432033"/>
                <a:ext cx="3441169" cy="1011120"/>
              </a:xfrm>
              <a:prstGeom prst="straightConnector1">
                <a:avLst/>
              </a:prstGeom>
              <a:ln w="76200">
                <a:solidFill>
                  <a:srgbClr val="2008CE"/>
                </a:solidFill>
                <a:prstDash val="lgDashDot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0" name="สี่เหลี่ยมผืนผ้า 159">
            <a:extLst>
              <a:ext uri="{FF2B5EF4-FFF2-40B4-BE49-F238E27FC236}">
                <a16:creationId xmlns:a16="http://schemas.microsoft.com/office/drawing/2014/main" id="{87EE3B3A-7E8D-A3E5-3A9A-54515656CD17}"/>
              </a:ext>
            </a:extLst>
          </p:cNvPr>
          <p:cNvSpPr/>
          <p:nvPr/>
        </p:nvSpPr>
        <p:spPr>
          <a:xfrm>
            <a:off x="1739564" y="6732502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นิ้วชี้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Ledger Lines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pic>
        <p:nvPicPr>
          <p:cNvPr id="161" name="รูปภาพ 160">
            <a:hlinkClick r:id="rId9" action="ppaction://hlinksldjump"/>
            <a:extLst>
              <a:ext uri="{FF2B5EF4-FFF2-40B4-BE49-F238E27FC236}">
                <a16:creationId xmlns:a16="http://schemas.microsoft.com/office/drawing/2014/main" id="{19F8825F-9FC4-72B7-2C7A-F9A5013CAC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6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0"/>
                            </p:stCondLst>
                            <p:childTnLst>
                              <p:par>
                                <p:cTn id="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5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182371"/>
            <a:ext cx="11042111" cy="4914187"/>
            <a:chOff x="486766" y="1182371"/>
            <a:chExt cx="11042111" cy="4914187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425112" y="1182371"/>
              <a:ext cx="5103765" cy="4914187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E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Mi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347658"/>
            <a:ext cx="9385014" cy="2764378"/>
            <a:chOff x="993750" y="1347658"/>
            <a:chExt cx="9385014" cy="2764378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249904" y="891932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กลุ่ม 78">
            <a:extLst>
              <a:ext uri="{FF2B5EF4-FFF2-40B4-BE49-F238E27FC236}">
                <a16:creationId xmlns:a16="http://schemas.microsoft.com/office/drawing/2014/main" id="{498631F2-40B2-EC84-0F15-4756D2FDE32B}"/>
              </a:ext>
            </a:extLst>
          </p:cNvPr>
          <p:cNvGrpSpPr/>
          <p:nvPr/>
        </p:nvGrpSpPr>
        <p:grpSpPr>
          <a:xfrm>
            <a:off x="2888076" y="4153291"/>
            <a:ext cx="8117237" cy="1559959"/>
            <a:chOff x="2888076" y="4153291"/>
            <a:chExt cx="8117237" cy="1559959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F1EF3693-FB7A-408F-9696-64246E67C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588" b="93131" l="9904" r="89936"/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8" t="32093" r="32209" b="9840"/>
            <a:stretch/>
          </p:blipFill>
          <p:spPr>
            <a:xfrm rot="17889098">
              <a:off x="9171745" y="3879682"/>
              <a:ext cx="1428687" cy="2238449"/>
            </a:xfrm>
            <a:prstGeom prst="rect">
              <a:avLst/>
            </a:prstGeom>
          </p:spPr>
        </p:pic>
        <p:grpSp>
          <p:nvGrpSpPr>
            <p:cNvPr id="65" name="กลุ่ม 64">
              <a:extLst>
                <a:ext uri="{FF2B5EF4-FFF2-40B4-BE49-F238E27FC236}">
                  <a16:creationId xmlns:a16="http://schemas.microsoft.com/office/drawing/2014/main" id="{636136A3-3E5B-8741-633B-22D6BA2EA8B8}"/>
                </a:ext>
              </a:extLst>
            </p:cNvPr>
            <p:cNvGrpSpPr/>
            <p:nvPr/>
          </p:nvGrpSpPr>
          <p:grpSpPr>
            <a:xfrm>
              <a:off x="2888076" y="4153291"/>
              <a:ext cx="755011" cy="382248"/>
              <a:chOff x="9447426" y="2951239"/>
              <a:chExt cx="685273" cy="326434"/>
            </a:xfrm>
          </p:grpSpPr>
          <p:cxnSp>
            <p:nvCxnSpPr>
              <p:cNvPr id="24" name="ตัวเชื่อมต่อตรง 23">
                <a:extLst>
                  <a:ext uri="{FF2B5EF4-FFF2-40B4-BE49-F238E27FC236}">
                    <a16:creationId xmlns:a16="http://schemas.microsoft.com/office/drawing/2014/main" id="{0454A76D-C0BD-6B65-7293-E78390C06896}"/>
                  </a:ext>
                </a:extLst>
              </p:cNvPr>
              <p:cNvCxnSpPr/>
              <p:nvPr/>
            </p:nvCxnSpPr>
            <p:spPr>
              <a:xfrm>
                <a:off x="9447426" y="3114456"/>
                <a:ext cx="68527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4" name="รูปภาพ 33">
                <a:extLst>
                  <a:ext uri="{FF2B5EF4-FFF2-40B4-BE49-F238E27FC236}">
                    <a16:creationId xmlns:a16="http://schemas.microsoft.com/office/drawing/2014/main" id="{AB067DB5-D325-F7A0-A74A-4E3F763A8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483" b="89943" l="0" r="9885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9989" y="2951239"/>
                <a:ext cx="340146" cy="326434"/>
              </a:xfrm>
              <a:prstGeom prst="rect">
                <a:avLst/>
              </a:prstGeom>
            </p:spPr>
          </p:pic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739564" y="6732502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นิ้วชี้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Ledger Lines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1667082"/>
            <a:ext cx="6650458" cy="2293001"/>
            <a:chOff x="1211769" y="1667082"/>
            <a:chExt cx="6650458" cy="2293001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1" y="1667082"/>
              <a:ext cx="1168356" cy="1841868"/>
            </a:xfrm>
            <a:prstGeom prst="rect">
              <a:avLst/>
            </a:prstGeom>
          </p:spPr>
        </p:pic>
      </p:grpSp>
      <p:pic>
        <p:nvPicPr>
          <p:cNvPr id="80" name="รูปภาพ 79">
            <a:hlinkClick r:id="rId11" action="ppaction://hlinksldjump"/>
            <a:extLst>
              <a:ext uri="{FF2B5EF4-FFF2-40B4-BE49-F238E27FC236}">
                <a16:creationId xmlns:a16="http://schemas.microsoft.com/office/drawing/2014/main" id="{1D4E419C-2D09-8C38-7487-C2DD3076DF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35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182371"/>
            <a:ext cx="11042111" cy="4914187"/>
            <a:chOff x="486766" y="1182371"/>
            <a:chExt cx="11042111" cy="4914187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425112" y="1182371"/>
              <a:ext cx="5103765" cy="4914187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2.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F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Fa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347658"/>
            <a:ext cx="9385014" cy="2764378"/>
            <a:chOff x="993750" y="1347658"/>
            <a:chExt cx="9385014" cy="2764378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249904" y="891932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หัวตัวโน้ตอยู่ในตำแหน่งใต้เส้นที่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1667082"/>
            <a:ext cx="6650458" cy="2293001"/>
            <a:chOff x="1211769" y="1667082"/>
            <a:chExt cx="6650458" cy="2293001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1" y="1667082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058211" y="3508951"/>
            <a:ext cx="8161166" cy="2066290"/>
            <a:chOff x="3058211" y="3508951"/>
            <a:chExt cx="8161166" cy="2066290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211" y="4028516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086095" y="3441958"/>
              <a:ext cx="2066290" cy="22002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905FE2D4-FE72-2321-685F-A2A09F2B6C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6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292618"/>
            <a:ext cx="11449548" cy="4578977"/>
            <a:chOff x="486766" y="1292618"/>
            <a:chExt cx="11449548" cy="4578977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535122" y="1292618"/>
              <a:ext cx="5401192" cy="4578977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3.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G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Sol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824609"/>
            <a:ext cx="9411815" cy="2673134"/>
            <a:chOff x="993750" y="1824609"/>
            <a:chExt cx="9411815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276705" y="1368883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2150110"/>
            <a:ext cx="6724252" cy="1841868"/>
            <a:chOff x="1211769" y="2150110"/>
            <a:chExt cx="6724252" cy="1841868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7665" y="2150110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2986606" y="3747564"/>
            <a:ext cx="8310210" cy="2066290"/>
            <a:chOff x="2799225" y="3184997"/>
            <a:chExt cx="8310210" cy="2066290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225" y="3353536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8976153" y="3118004"/>
              <a:ext cx="2066290" cy="22002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D9FF4FCC-94B3-B3C1-9BD7-4056496A8F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531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361B369F-885D-6595-3828-741C50A0B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3" y="134998"/>
            <a:ext cx="1838582" cy="1838582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46C131F-6264-E8D0-6FA8-A256D6F9B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55CE569-0564-37B8-B3D6-9DF2C8A54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AB1C306-0B05-2E01-E1B5-B4C8A1A59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80" y="0"/>
            <a:ext cx="6204717" cy="5865755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A79F122-79C2-8C1E-5B11-903ECCB6AA6B}"/>
              </a:ext>
            </a:extLst>
          </p:cNvPr>
          <p:cNvSpPr/>
          <p:nvPr/>
        </p:nvSpPr>
        <p:spPr>
          <a:xfrm>
            <a:off x="4317263" y="2608874"/>
            <a:ext cx="3529548" cy="69056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solidFill>
                  <a:schemeClr val="tx1"/>
                </a:solidFill>
                <a:latin typeface="Aharoni" panose="02010803020104030203" pitchFamily="2" charset="-79"/>
              </a:rPr>
              <a:t>กรุณาลงชื่อเข้าใช้</a:t>
            </a:r>
          </a:p>
        </p:txBody>
      </p:sp>
      <p:pic>
        <p:nvPicPr>
          <p:cNvPr id="7" name="รูปภาพ 6" descr="รูปภาพประกอบด้วย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FF29785-58CA-2874-5C42-F439A87109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510" y="274324"/>
            <a:ext cx="1814329" cy="1202266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r:id="rId1" imgW="4800600" imgH="809640"/>
        </mc:Choice>
        <mc:Fallback>
          <p:control r:id="rId1" imgW="4800600" imgH="809640">
            <p:pic>
              <p:nvPicPr>
                <p:cNvPr id="8" name="TextBox1">
                  <a:extLst>
                    <a:ext uri="{FF2B5EF4-FFF2-40B4-BE49-F238E27FC236}">
                      <a16:creationId xmlns:a16="http://schemas.microsoft.com/office/drawing/2014/main" id="{5EFCF82A-92D7-7717-BDBA-C7EE4A5E13E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95700" y="3756993"/>
                  <a:ext cx="4800600" cy="80984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r:id="rId2" imgW="1743120" imgH="542880"/>
        </mc:Choice>
        <mc:Fallback>
          <p:control r:id="rId2" imgW="1743120" imgH="542880">
            <p:pic>
              <p:nvPicPr>
                <p:cNvPr id="9" name="CommandButton1">
                  <a:extLst>
                    <a:ext uri="{FF2B5EF4-FFF2-40B4-BE49-F238E27FC236}">
                      <a16:creationId xmlns:a16="http://schemas.microsoft.com/office/drawing/2014/main" id="{79A7E8F6-5581-6402-5617-7FC808034CE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08118" y="4887573"/>
                  <a:ext cx="1747838" cy="538163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550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1.19062 0.0090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31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019389"/>
            <a:ext cx="11218469" cy="4537349"/>
            <a:chOff x="486766" y="1019389"/>
            <a:chExt cx="10869988" cy="4537349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019389"/>
              <a:ext cx="5103765" cy="4537349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4.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A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La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509323"/>
            <a:ext cx="9349415" cy="2673134"/>
            <a:chOff x="993750" y="1509323"/>
            <a:chExt cx="9349415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214305" y="1053597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หัวตัวโน้ตอยู่ในตำแหน่งช่องที่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1840037"/>
            <a:ext cx="6650457" cy="2120046"/>
            <a:chOff x="1211769" y="1840037"/>
            <a:chExt cx="6650457" cy="2120046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0" y="1840037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021850" y="3212234"/>
            <a:ext cx="8398705" cy="2066290"/>
            <a:chOff x="3051052" y="3042087"/>
            <a:chExt cx="8398705" cy="2066290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052" y="3618734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316475" y="2975094"/>
              <a:ext cx="2066290" cy="22002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9B71F7C6-7746-E509-422E-C59EF69298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76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019389"/>
            <a:ext cx="11218469" cy="4537349"/>
            <a:chOff x="486766" y="1019389"/>
            <a:chExt cx="10869988" cy="4537349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019389"/>
              <a:ext cx="5103765" cy="4537349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5.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B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 err="1">
                  <a:latin typeface="Angsana New" panose="02020603050405020304" pitchFamily="18" charset="-34"/>
                  <a:cs typeface="Angsana New" panose="02020603050405020304" pitchFamily="18" charset="-34"/>
                </a:rPr>
                <a:t>Ti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509323"/>
            <a:ext cx="9349415" cy="2673134"/>
            <a:chOff x="993750" y="1509323"/>
            <a:chExt cx="9349415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214305" y="1053597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2</a:t>
            </a:r>
            <a:endParaRPr lang="th-TH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1840037"/>
            <a:ext cx="6650457" cy="2120046"/>
            <a:chOff x="1211769" y="1840037"/>
            <a:chExt cx="6650457" cy="2120046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0" y="1840037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026582" y="2884174"/>
            <a:ext cx="8481429" cy="2066290"/>
            <a:chOff x="3055784" y="2714027"/>
            <a:chExt cx="8481429" cy="2066290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784" y="3475704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403931" y="2647034"/>
              <a:ext cx="2066290" cy="22002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F1104FD5-198C-6888-7E46-E85909FB4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207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6.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C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Do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835161"/>
            <a:ext cx="9232741" cy="2673134"/>
            <a:chOff x="993750" y="1835161"/>
            <a:chExt cx="9232741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97631" y="1379435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หัวตัวโน้ตอยู่ในตำแหน่งช่องที่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2</a:t>
            </a:r>
            <a:endParaRPr lang="th-TH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2087736"/>
            <a:ext cx="6537809" cy="1872347"/>
            <a:chOff x="1211769" y="2087736"/>
            <a:chExt cx="6537809" cy="1872347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222" y="2087736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063826" y="3008671"/>
            <a:ext cx="8736422" cy="2066290"/>
            <a:chOff x="3093028" y="2838524"/>
            <a:chExt cx="8736422" cy="2066290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028" y="3364625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696168" y="2771531"/>
              <a:ext cx="2066290" cy="22002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AF28B71D-7FF4-A8E8-4AF8-70BF6277A6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70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7.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D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Re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835161"/>
            <a:ext cx="9232741" cy="2673134"/>
            <a:chOff x="993750" y="1835161"/>
            <a:chExt cx="9232741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97631" y="1379435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3</a:t>
            </a:r>
            <a:endParaRPr lang="th-TH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2087736"/>
            <a:ext cx="6537809" cy="1872347"/>
            <a:chOff x="1211769" y="2087736"/>
            <a:chExt cx="6537809" cy="1872347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222" y="2087736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063826" y="2676888"/>
            <a:ext cx="8532367" cy="2066290"/>
            <a:chOff x="3093028" y="2506741"/>
            <a:chExt cx="8532367" cy="2066290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028" y="3237019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492113" y="2439748"/>
              <a:ext cx="2066290" cy="22002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3FD37100-3492-A39D-1A3C-7FFBE1B45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412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8.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E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Mi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884928"/>
            <a:ext cx="9348977" cy="2884023"/>
            <a:chOff x="993750" y="1884928"/>
            <a:chExt cx="9348977" cy="2884023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18411" y="1544635"/>
              <a:ext cx="2884023" cy="3564609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หัวตัวโน้ตอยู่ในตำแหน่งช่องที่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3</a:t>
            </a:r>
            <a:endParaRPr lang="th-TH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2211196"/>
            <a:ext cx="6671992" cy="1841868"/>
            <a:chOff x="1211769" y="2211196"/>
            <a:chExt cx="6671992" cy="1841868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405" y="2211196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138129" y="2706960"/>
            <a:ext cx="8175801" cy="1572904"/>
            <a:chOff x="3167331" y="2536813"/>
            <a:chExt cx="8175801" cy="1572904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331" y="3123975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719232" y="2485817"/>
              <a:ext cx="1572904" cy="16748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22E8FECB-BF1F-0C12-009D-60CC62C3A8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540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218467" cy="4251411"/>
            <a:chOff x="486766" y="1305327"/>
            <a:chExt cx="10869986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103763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8.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F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Fa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884928"/>
            <a:ext cx="9348977" cy="2884023"/>
            <a:chOff x="993750" y="1884928"/>
            <a:chExt cx="9348977" cy="2884023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18411" y="1544635"/>
              <a:ext cx="2884023" cy="3564609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4</a:t>
            </a:r>
            <a:endParaRPr lang="th-TH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2211196"/>
            <a:ext cx="6671992" cy="1841868"/>
            <a:chOff x="1211769" y="2211196"/>
            <a:chExt cx="6671992" cy="1841868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405" y="2211196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180952" y="2348603"/>
            <a:ext cx="8243398" cy="1802209"/>
            <a:chOff x="3210154" y="2178456"/>
            <a:chExt cx="8243398" cy="1802209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154" y="2983759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592912" y="2120026"/>
              <a:ext cx="1802209" cy="19190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BEBE9D8A-A774-1577-C43C-368F299841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91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218467" cy="4251411"/>
            <a:chOff x="486766" y="1305327"/>
            <a:chExt cx="10869986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103763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9.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G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Sol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1876307"/>
            <a:ext cx="9930822" cy="2884023"/>
            <a:chOff x="993750" y="1876307"/>
            <a:chExt cx="9930822" cy="2884023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00256" y="1536014"/>
              <a:ext cx="2884023" cy="3564609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หัวตัวโน้ตอยู่ในตำแหน่งช่องที่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4</a:t>
            </a:r>
            <a:endParaRPr lang="th-TH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2242813"/>
            <a:ext cx="7280376" cy="1841868"/>
            <a:chOff x="1211769" y="2242813"/>
            <a:chExt cx="7280376" cy="1841868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789" y="2242813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200390" y="2012480"/>
            <a:ext cx="7697593" cy="1802209"/>
            <a:chOff x="3229592" y="1842333"/>
            <a:chExt cx="7697593" cy="1802209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592" y="2856594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066545" y="1783903"/>
              <a:ext cx="1802209" cy="19190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270FB2F9-301F-6C13-F3BE-DA3121F9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66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218467" cy="4251411"/>
            <a:chOff x="486766" y="1305327"/>
            <a:chExt cx="10869986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103763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10.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A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La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2196209"/>
            <a:ext cx="10143445" cy="2884023"/>
            <a:chOff x="993750" y="2196209"/>
            <a:chExt cx="10143445" cy="2884023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12879" y="1855916"/>
              <a:ext cx="2884023" cy="3564609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</a:t>
            </a:r>
            <a:endParaRPr lang="th-TH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2551392"/>
            <a:ext cx="7454210" cy="1841868"/>
            <a:chOff x="1211769" y="2551392"/>
            <a:chExt cx="7454210" cy="1841868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7623" y="2551392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208527" y="1789038"/>
            <a:ext cx="7899223" cy="1978846"/>
            <a:chOff x="3202249" y="1779990"/>
            <a:chExt cx="7676515" cy="1802209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249" y="2780260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018124" y="1721560"/>
              <a:ext cx="1802209" cy="19190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39399D93-E49B-E73E-C265-A4C17B6F3D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218467" cy="4251411"/>
            <a:chOff x="486766" y="1305327"/>
            <a:chExt cx="10869986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103763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11.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B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 err="1">
                  <a:latin typeface="Angsana New" panose="02020603050405020304" pitchFamily="18" charset="-34"/>
                  <a:cs typeface="Angsana New" panose="02020603050405020304" pitchFamily="18" charset="-34"/>
                </a:rPr>
                <a:t>Ti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680952AF-A189-332A-C2D6-FADB256DF441}"/>
              </a:ext>
            </a:extLst>
          </p:cNvPr>
          <p:cNvGrpSpPr/>
          <p:nvPr/>
        </p:nvGrpSpPr>
        <p:grpSpPr>
          <a:xfrm>
            <a:off x="993750" y="2491530"/>
            <a:ext cx="9849489" cy="2647989"/>
            <a:chOff x="993750" y="2491530"/>
            <a:chExt cx="9849489" cy="2647989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82807" y="2179088"/>
              <a:ext cx="2647989" cy="3272874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93750" y="3089663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หัวตัวโน้ตอยู่ในตำแหน่งเหนือเส้นที่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</a:t>
            </a:r>
            <a:endParaRPr lang="th-TH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211769" y="2722570"/>
            <a:ext cx="7434468" cy="1841868"/>
            <a:chOff x="1211769" y="2722570"/>
            <a:chExt cx="7434468" cy="1841868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69" y="302674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881" y="2722570"/>
              <a:ext cx="1168356" cy="1841868"/>
            </a:xfrm>
            <a:prstGeom prst="rect">
              <a:avLst/>
            </a:prstGeom>
          </p:spPr>
        </p:pic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228B280C-5783-2795-5365-AE6D5399E3A2}"/>
              </a:ext>
            </a:extLst>
          </p:cNvPr>
          <p:cNvGrpSpPr/>
          <p:nvPr/>
        </p:nvGrpSpPr>
        <p:grpSpPr>
          <a:xfrm>
            <a:off x="3342144" y="1657073"/>
            <a:ext cx="7772151" cy="2069536"/>
            <a:chOff x="3202249" y="1659804"/>
            <a:chExt cx="7553025" cy="1884804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249" y="2660476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8809362" y="1598696"/>
              <a:ext cx="1884804" cy="20070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967F189A-A1DE-60DC-8F8A-D0413CCE11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382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9804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คู่มือแบบฝึกหัดการใช้โน้ตมือเปล่ากุญแจฟา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F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182371"/>
            <a:ext cx="11042111" cy="4914187"/>
            <a:chOff x="486766" y="1182371"/>
            <a:chExt cx="11042111" cy="4914187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425112" y="1182371"/>
              <a:ext cx="5103765" cy="4914187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12.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C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Do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CD51C931-22B2-9574-2AA7-3E20518C49FE}"/>
              </a:ext>
            </a:extLst>
          </p:cNvPr>
          <p:cNvGrpSpPr/>
          <p:nvPr/>
        </p:nvGrpSpPr>
        <p:grpSpPr>
          <a:xfrm>
            <a:off x="1044408" y="2562484"/>
            <a:ext cx="9788172" cy="2673134"/>
            <a:chOff x="1044408" y="2562484"/>
            <a:chExt cx="9788172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03720" y="2106758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1044408" y="313184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A58E6831-2817-8081-EB35-44D30D591AC4}"/>
              </a:ext>
            </a:extLst>
          </p:cNvPr>
          <p:cNvGrpSpPr/>
          <p:nvPr/>
        </p:nvGrpSpPr>
        <p:grpSpPr>
          <a:xfrm>
            <a:off x="3047173" y="1881487"/>
            <a:ext cx="8100449" cy="1428687"/>
            <a:chOff x="3047173" y="1881487"/>
            <a:chExt cx="8100449" cy="1428687"/>
          </a:xfrm>
        </p:grpSpPr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F1EF3693-FB7A-408F-9696-64246E67C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588" b="93131" l="9904" r="89936"/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8" t="32093" r="32209" b="9840"/>
            <a:stretch/>
          </p:blipFill>
          <p:spPr>
            <a:xfrm rot="17889098">
              <a:off x="9314054" y="1476606"/>
              <a:ext cx="1428687" cy="2238449"/>
            </a:xfrm>
            <a:prstGeom prst="rect">
              <a:avLst/>
            </a:prstGeom>
          </p:spPr>
        </p:pic>
        <p:grpSp>
          <p:nvGrpSpPr>
            <p:cNvPr id="65" name="กลุ่ม 64">
              <a:extLst>
                <a:ext uri="{FF2B5EF4-FFF2-40B4-BE49-F238E27FC236}">
                  <a16:creationId xmlns:a16="http://schemas.microsoft.com/office/drawing/2014/main" id="{636136A3-3E5B-8741-633B-22D6BA2EA8B8}"/>
                </a:ext>
              </a:extLst>
            </p:cNvPr>
            <p:cNvGrpSpPr/>
            <p:nvPr/>
          </p:nvGrpSpPr>
          <p:grpSpPr>
            <a:xfrm>
              <a:off x="3047173" y="2747911"/>
              <a:ext cx="755011" cy="382248"/>
              <a:chOff x="9447426" y="2951239"/>
              <a:chExt cx="685273" cy="326434"/>
            </a:xfrm>
          </p:grpSpPr>
          <p:cxnSp>
            <p:nvCxnSpPr>
              <p:cNvPr id="24" name="ตัวเชื่อมต่อตรง 23">
                <a:extLst>
                  <a:ext uri="{FF2B5EF4-FFF2-40B4-BE49-F238E27FC236}">
                    <a16:creationId xmlns:a16="http://schemas.microsoft.com/office/drawing/2014/main" id="{0454A76D-C0BD-6B65-7293-E78390C06896}"/>
                  </a:ext>
                </a:extLst>
              </p:cNvPr>
              <p:cNvCxnSpPr/>
              <p:nvPr/>
            </p:nvCxnSpPr>
            <p:spPr>
              <a:xfrm>
                <a:off x="9447426" y="3114456"/>
                <a:ext cx="68527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4" name="รูปภาพ 33">
                <a:extLst>
                  <a:ext uri="{FF2B5EF4-FFF2-40B4-BE49-F238E27FC236}">
                    <a16:creationId xmlns:a16="http://schemas.microsoft.com/office/drawing/2014/main" id="{AB067DB5-D325-F7A0-A74A-4E3F763A8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483" b="89943" l="0" r="9885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9989" y="2951239"/>
                <a:ext cx="340146" cy="326434"/>
              </a:xfrm>
              <a:prstGeom prst="rect">
                <a:avLst/>
              </a:prstGeom>
            </p:spPr>
          </p:pic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739564" y="6732502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นิ้วชี้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Ledger Lines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89A3CF27-2FE9-0030-A2CF-2207DC2B32CE}"/>
              </a:ext>
            </a:extLst>
          </p:cNvPr>
          <p:cNvGrpSpPr/>
          <p:nvPr/>
        </p:nvGrpSpPr>
        <p:grpSpPr>
          <a:xfrm>
            <a:off x="1198001" y="2851562"/>
            <a:ext cx="7188567" cy="1841868"/>
            <a:chOff x="1198001" y="2851562"/>
            <a:chExt cx="7188567" cy="1841868"/>
          </a:xfrm>
        </p:grpSpPr>
        <p:pic>
          <p:nvPicPr>
            <p:cNvPr id="66" name="รูปภาพ 65">
              <a:extLst>
                <a:ext uri="{FF2B5EF4-FFF2-40B4-BE49-F238E27FC236}">
                  <a16:creationId xmlns:a16="http://schemas.microsoft.com/office/drawing/2014/main" id="{8430E11C-486E-CB92-10C7-8C079E8B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001" y="3083031"/>
              <a:ext cx="557053" cy="933342"/>
            </a:xfrm>
            <a:prstGeom prst="rect">
              <a:avLst/>
            </a:pr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6A0DA464-1326-14F8-87B0-C2A8E35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212" y="2851562"/>
              <a:ext cx="1168356" cy="1841868"/>
            </a:xfrm>
            <a:prstGeom prst="rect">
              <a:avLst/>
            </a:prstGeom>
          </p:spPr>
        </p:pic>
      </p:grpSp>
      <p:pic>
        <p:nvPicPr>
          <p:cNvPr id="10" name="รูปภาพ 9">
            <a:hlinkClick r:id="rId11" action="ppaction://hlinksldjump"/>
            <a:extLst>
              <a:ext uri="{FF2B5EF4-FFF2-40B4-BE49-F238E27FC236}">
                <a16:creationId xmlns:a16="http://schemas.microsoft.com/office/drawing/2014/main" id="{F7704AF8-10FD-F2D4-E418-44D075735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06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361B369F-885D-6595-3828-741C50A0B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3" y="134998"/>
            <a:ext cx="1838582" cy="1838582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46C131F-6264-E8D0-6FA8-A256D6F9B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55CE569-0564-37B8-B3D6-9DF2C8A5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AB1C306-0B05-2E01-E1B5-B4C8A1A59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80" y="0"/>
            <a:ext cx="6204717" cy="5865755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FF29785-58CA-2874-5C42-F439A87109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510" y="274324"/>
            <a:ext cx="1814329" cy="1202266"/>
          </a:xfrm>
          <a:prstGeom prst="rect">
            <a:avLst/>
          </a:prstGeom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D3E8A8EC-D27E-CF03-902D-2C03A46598AC}"/>
              </a:ext>
            </a:extLst>
          </p:cNvPr>
          <p:cNvSpPr/>
          <p:nvPr/>
        </p:nvSpPr>
        <p:spPr>
          <a:xfrm>
            <a:off x="4641355" y="2643182"/>
            <a:ext cx="3529548" cy="690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11F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</a:rPr>
              <a:t>ยินดีต้อนรับคุณ...</a:t>
            </a:r>
          </a:p>
        </p:txBody>
      </p:sp>
      <p:sp>
        <p:nvSpPr>
          <p:cNvPr id="11" name="สี่เหลี่ยมผืนผ้า: มุมมน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947ED7B-6440-0498-7BA4-7E1C2EEB59AB}"/>
              </a:ext>
            </a:extLst>
          </p:cNvPr>
          <p:cNvSpPr/>
          <p:nvPr/>
        </p:nvSpPr>
        <p:spPr>
          <a:xfrm>
            <a:off x="4458532" y="4737218"/>
            <a:ext cx="3154482" cy="76659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rPr>
              <a:t>เข้าสู่บทเรียน</a:t>
            </a:r>
          </a:p>
        </p:txBody>
      </p:sp>
      <p:pic>
        <p:nvPicPr>
          <p:cNvPr id="12" name="กราฟิก 11" descr="ช่อดอกไม้ ด้วยสีเติมแบบทึบ">
            <a:extLst>
              <a:ext uri="{FF2B5EF4-FFF2-40B4-BE49-F238E27FC236}">
                <a16:creationId xmlns:a16="http://schemas.microsoft.com/office/drawing/2014/main" id="{DB876157-4A9B-6D99-E6A7-5BDEF22AA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4155" y="2376644"/>
            <a:ext cx="914400" cy="914400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r:id="rId1" imgW="4762440" imgH="771480"/>
        </mc:Choice>
        <mc:Fallback>
          <p:control r:id="rId1" imgW="4762440" imgH="771480">
            <p:pic>
              <p:nvPicPr>
                <p:cNvPr id="6" name="Label1">
                  <a:extLst>
                    <a:ext uri="{FF2B5EF4-FFF2-40B4-BE49-F238E27FC236}">
                      <a16:creationId xmlns:a16="http://schemas.microsoft.com/office/drawing/2014/main" id="{2014B2F2-100D-75F1-0BEC-8D2CCA482E1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12368" y="3493628"/>
                  <a:ext cx="4767263" cy="766763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759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1.19062 0.0090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31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E452CCD2-C74D-57EC-C69E-C42E8E0F9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45EFA632-CA1B-363E-39F4-004007CA4ADE}"/>
              </a:ext>
            </a:extLst>
          </p:cNvPr>
          <p:cNvGrpSpPr/>
          <p:nvPr/>
        </p:nvGrpSpPr>
        <p:grpSpPr>
          <a:xfrm>
            <a:off x="1407890" y="0"/>
            <a:ext cx="10080164" cy="6366164"/>
            <a:chOff x="1407890" y="0"/>
            <a:chExt cx="10080164" cy="6366164"/>
          </a:xfrm>
        </p:grpSpPr>
        <p:pic>
          <p:nvPicPr>
            <p:cNvPr id="32" name="รูปภาพ 31">
              <a:extLst>
                <a:ext uri="{FF2B5EF4-FFF2-40B4-BE49-F238E27FC236}">
                  <a16:creationId xmlns:a16="http://schemas.microsoft.com/office/drawing/2014/main" id="{713CC35C-93E6-46F2-67FB-30EC81473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38"/>
            <a:stretch/>
          </p:blipFill>
          <p:spPr>
            <a:xfrm>
              <a:off x="1407890" y="0"/>
              <a:ext cx="9376219" cy="6083197"/>
            </a:xfrm>
            <a:prstGeom prst="rect">
              <a:avLst/>
            </a:prstGeom>
          </p:spPr>
        </p:pic>
        <p:grpSp>
          <p:nvGrpSpPr>
            <p:cNvPr id="27" name="กลุ่ม 26">
              <a:extLst>
                <a:ext uri="{FF2B5EF4-FFF2-40B4-BE49-F238E27FC236}">
                  <a16:creationId xmlns:a16="http://schemas.microsoft.com/office/drawing/2014/main" id="{E5BB6732-38B4-E9C0-76A6-C387E419CC34}"/>
                </a:ext>
              </a:extLst>
            </p:cNvPr>
            <p:cNvGrpSpPr/>
            <p:nvPr/>
          </p:nvGrpSpPr>
          <p:grpSpPr>
            <a:xfrm>
              <a:off x="6967083" y="2591410"/>
              <a:ext cx="4520971" cy="3774754"/>
              <a:chOff x="0" y="0"/>
              <a:chExt cx="3469005" cy="3039745"/>
            </a:xfrm>
          </p:grpSpPr>
          <p:pic>
            <p:nvPicPr>
              <p:cNvPr id="28" name="รูปภาพ 27">
                <a:extLst>
                  <a:ext uri="{FF2B5EF4-FFF2-40B4-BE49-F238E27FC236}">
                    <a16:creationId xmlns:a16="http://schemas.microsoft.com/office/drawing/2014/main" id="{FE2C60B2-83BD-898A-A6E5-DC1EB4A61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522" b="90000" l="3748" r="9505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7700"/>
                <a:ext cx="3469005" cy="2392045"/>
              </a:xfrm>
              <a:prstGeom prst="rect">
                <a:avLst/>
              </a:prstGeom>
            </p:spPr>
          </p:pic>
          <p:pic>
            <p:nvPicPr>
              <p:cNvPr id="29" name="รูปภาพ 28">
                <a:extLst>
                  <a:ext uri="{FF2B5EF4-FFF2-40B4-BE49-F238E27FC236}">
                    <a16:creationId xmlns:a16="http://schemas.microsoft.com/office/drawing/2014/main" id="{2574EBE4-274F-DF9A-1594-1875749EC7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89947" l="9944" r="89963">
                            <a14:foregroundMark x1="53346" y1="40802" x2="51859" y2="42707"/>
                            <a14:foregroundMark x1="47491" y1="41459" x2="54182" y2="41853"/>
                            <a14:foregroundMark x1="51022" y1="43955" x2="47491" y2="43101"/>
                            <a14:backgroundMark x1="53903" y1="42444" x2="48048" y2="42247"/>
                            <a14:backgroundMark x1="40985" y1="41656" x2="44796" y2="46846"/>
                            <a14:backgroundMark x1="56227" y1="45138" x2="57156" y2="52234"/>
                            <a14:backgroundMark x1="58498" y1="39515" x2="53755" y2="40354"/>
                            <a14:backgroundMark x1="58235" y1="38117" x2="52701" y2="41473"/>
                            <a14:backgroundMark x1="42029" y1="40075" x2="46113" y2="414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89" r="19093" b="59165"/>
              <a:stretch/>
            </p:blipFill>
            <p:spPr bwMode="auto">
              <a:xfrm rot="20698078">
                <a:off x="1000125" y="0"/>
                <a:ext cx="1946910" cy="1776095"/>
              </a:xfrm>
              <a:prstGeom prst="ellipse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2E5BA612-B6EA-B101-CC69-F2F26E16AE4A}"/>
                </a:ext>
              </a:extLst>
            </p:cNvPr>
            <p:cNvSpPr/>
            <p:nvPr/>
          </p:nvSpPr>
          <p:spPr>
            <a:xfrm>
              <a:off x="1774748" y="1403496"/>
              <a:ext cx="6576399" cy="2788157"/>
            </a:xfrm>
            <a:prstGeom prst="roundRect">
              <a:avLst>
                <a:gd name="adj" fmla="val 13357"/>
              </a:avLst>
            </a:prstGeom>
            <a:solidFill>
              <a:srgbClr val="FFC000"/>
            </a:solidFill>
            <a:ln>
              <a:solidFill>
                <a:schemeClr val="accent4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endParaRPr>
            </a:p>
            <a:p>
              <a:pPr algn="ctr"/>
              <a:r>
                <a:rPr lang="th-TH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ตอนที่ </a:t>
              </a:r>
              <a:r>
                <a:rPr 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3 </a:t>
              </a:r>
              <a:endPara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endParaRPr>
            </a:p>
            <a:p>
              <a:pPr algn="ctr"/>
              <a:r>
                <a:rPr lang="th-TH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การสอนโดยการสาธิตด้วยแบบฝึกหัดการใช้โน้ตมือเปล่ากุญแจซอล (</a:t>
              </a:r>
              <a:r>
                <a:rPr 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G Clef</a:t>
              </a:r>
              <a:r>
                <a:rPr lang="th-TH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)</a:t>
              </a:r>
            </a:p>
            <a:p>
              <a:pPr algn="ctr"/>
              <a:endPara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endParaRPr>
            </a:p>
          </p:txBody>
        </p:sp>
      </p:grpSp>
      <p:pic>
        <p:nvPicPr>
          <p:cNvPr id="5" name="รูปภาพ 4">
            <a:hlinkClick r:id="rId9" action="ppaction://hlinksldjump"/>
            <a:extLst>
              <a:ext uri="{FF2B5EF4-FFF2-40B4-BE49-F238E27FC236}">
                <a16:creationId xmlns:a16="http://schemas.microsoft.com/office/drawing/2014/main" id="{720D6E80-24EA-3B05-933A-33E97D2302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208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8" name="รูปภาพ 157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B0CBFDB-DA94-879F-6F6C-528CF7627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159" name="รูปภาพ 158">
            <a:extLst>
              <a:ext uri="{FF2B5EF4-FFF2-40B4-BE49-F238E27FC236}">
                <a16:creationId xmlns:a16="http://schemas.microsoft.com/office/drawing/2014/main" id="{FD6556B7-5434-C9CB-A082-8F0BEA95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B0589274-047C-31A9-D6E8-143CDF62B882}"/>
              </a:ext>
            </a:extLst>
          </p:cNvPr>
          <p:cNvSpPr/>
          <p:nvPr/>
        </p:nvSpPr>
        <p:spPr>
          <a:xfrm>
            <a:off x="326363" y="1045087"/>
            <a:ext cx="11539273" cy="5000028"/>
          </a:xfrm>
          <a:prstGeom prst="roundRect">
            <a:avLst/>
          </a:prstGeom>
          <a:solidFill>
            <a:srgbClr val="FFFFFF">
              <a:alpha val="9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56" name="กลุ่ม 55">
            <a:extLst>
              <a:ext uri="{FF2B5EF4-FFF2-40B4-BE49-F238E27FC236}">
                <a16:creationId xmlns:a16="http://schemas.microsoft.com/office/drawing/2014/main" id="{0B2E4A71-B0B5-638F-A0C3-B965DB7C7608}"/>
              </a:ext>
            </a:extLst>
          </p:cNvPr>
          <p:cNvGrpSpPr/>
          <p:nvPr/>
        </p:nvGrpSpPr>
        <p:grpSpPr>
          <a:xfrm>
            <a:off x="1256069" y="4268324"/>
            <a:ext cx="9860737" cy="1636037"/>
            <a:chOff x="1256069" y="4268324"/>
            <a:chExt cx="9860737" cy="1636037"/>
          </a:xfrm>
        </p:grpSpPr>
        <p:sp>
          <p:nvSpPr>
            <p:cNvPr id="16" name="เครื่องหมายลบ 15">
              <a:extLst>
                <a:ext uri="{FF2B5EF4-FFF2-40B4-BE49-F238E27FC236}">
                  <a16:creationId xmlns:a16="http://schemas.microsoft.com/office/drawing/2014/main" id="{056BD042-7717-AF27-1F82-43F0D805B01F}"/>
                </a:ext>
              </a:extLst>
            </p:cNvPr>
            <p:cNvSpPr/>
            <p:nvPr/>
          </p:nvSpPr>
          <p:spPr>
            <a:xfrm>
              <a:off x="10320199" y="4268324"/>
              <a:ext cx="796607" cy="164452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h-TH"/>
            </a:p>
          </p:txBody>
        </p:sp>
        <p:grpSp>
          <p:nvGrpSpPr>
            <p:cNvPr id="46" name="กลุ่ม 45">
              <a:extLst>
                <a:ext uri="{FF2B5EF4-FFF2-40B4-BE49-F238E27FC236}">
                  <a16:creationId xmlns:a16="http://schemas.microsoft.com/office/drawing/2014/main" id="{587FF3B6-0FB0-BE4E-5CE2-0FBE68C05A90}"/>
                </a:ext>
              </a:extLst>
            </p:cNvPr>
            <p:cNvGrpSpPr/>
            <p:nvPr/>
          </p:nvGrpSpPr>
          <p:grpSpPr>
            <a:xfrm>
              <a:off x="1256069" y="4923048"/>
              <a:ext cx="1414293" cy="981313"/>
              <a:chOff x="0" y="0"/>
              <a:chExt cx="2027301" cy="1332230"/>
            </a:xfrm>
          </p:grpSpPr>
          <p:pic>
            <p:nvPicPr>
              <p:cNvPr id="47" name="รูปภาพ 46">
                <a:extLst>
                  <a:ext uri="{FF2B5EF4-FFF2-40B4-BE49-F238E27FC236}">
                    <a16:creationId xmlns:a16="http://schemas.microsoft.com/office/drawing/2014/main" id="{65064434-17B9-8C55-C9F5-C7DEABA7A3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2588" b="93131" l="9904" r="89936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3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8" t="32093" r="32209" b="9840"/>
              <a:stretch/>
            </p:blipFill>
            <p:spPr>
              <a:xfrm rot="3999581" flipH="1">
                <a:off x="335280" y="-335280"/>
                <a:ext cx="1332230" cy="2002790"/>
              </a:xfrm>
              <a:prstGeom prst="rect">
                <a:avLst/>
              </a:prstGeom>
            </p:spPr>
          </p:pic>
          <p:sp>
            <p:nvSpPr>
              <p:cNvPr id="48" name="วงกลม: กลวง 47">
                <a:extLst>
                  <a:ext uri="{FF2B5EF4-FFF2-40B4-BE49-F238E27FC236}">
                    <a16:creationId xmlns:a16="http://schemas.microsoft.com/office/drawing/2014/main" id="{345C18CB-589E-35B6-15A9-EB211510ACD6}"/>
                  </a:ext>
                </a:extLst>
              </p:cNvPr>
              <p:cNvSpPr/>
              <p:nvPr/>
            </p:nvSpPr>
            <p:spPr>
              <a:xfrm>
                <a:off x="1607566" y="61214"/>
                <a:ext cx="419735" cy="481330"/>
              </a:xfrm>
              <a:prstGeom prst="donut">
                <a:avLst>
                  <a:gd name="adj" fmla="val 549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</p:grpSp>
        <p:grpSp>
          <p:nvGrpSpPr>
            <p:cNvPr id="53" name="กลุ่ม 52">
              <a:extLst>
                <a:ext uri="{FF2B5EF4-FFF2-40B4-BE49-F238E27FC236}">
                  <a16:creationId xmlns:a16="http://schemas.microsoft.com/office/drawing/2014/main" id="{D8705125-7A50-C8BE-6C72-766D295C8C59}"/>
                </a:ext>
              </a:extLst>
            </p:cNvPr>
            <p:cNvGrpSpPr/>
            <p:nvPr/>
          </p:nvGrpSpPr>
          <p:grpSpPr>
            <a:xfrm>
              <a:off x="2715512" y="4355072"/>
              <a:ext cx="7659233" cy="1408319"/>
              <a:chOff x="2715512" y="4355072"/>
              <a:chExt cx="7659233" cy="1408319"/>
            </a:xfrm>
          </p:grpSpPr>
          <p:sp>
            <p:nvSpPr>
              <p:cNvPr id="35" name="สี่เหลี่ยมผืนผ้า: มุมมน 34">
                <a:extLst>
                  <a:ext uri="{FF2B5EF4-FFF2-40B4-BE49-F238E27FC236}">
                    <a16:creationId xmlns:a16="http://schemas.microsoft.com/office/drawing/2014/main" id="{7DCF96A4-5B99-C1BA-6402-5D2CA4D3A8A8}"/>
                  </a:ext>
                </a:extLst>
              </p:cNvPr>
              <p:cNvSpPr/>
              <p:nvPr/>
            </p:nvSpPr>
            <p:spPr>
              <a:xfrm>
                <a:off x="5373369" y="5481667"/>
                <a:ext cx="1414292" cy="281724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Ladger</a:t>
                </a:r>
                <a:r>
                  <a:rPr lang="en-US" sz="2400" b="1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Lines</a:t>
                </a:r>
                <a:endPara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cxnSp>
            <p:nvCxnSpPr>
              <p:cNvPr id="41" name="ลูกศรเชื่อมต่อแบบตรง 40">
                <a:extLst>
                  <a:ext uri="{FF2B5EF4-FFF2-40B4-BE49-F238E27FC236}">
                    <a16:creationId xmlns:a16="http://schemas.microsoft.com/office/drawing/2014/main" id="{F189D707-4157-4A30-CE99-2206011B6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5512" y="5245613"/>
                <a:ext cx="2561716" cy="358787"/>
              </a:xfrm>
              <a:prstGeom prst="straightConnector1">
                <a:avLst/>
              </a:prstGeom>
              <a:ln w="76200">
                <a:solidFill>
                  <a:srgbClr val="2008CE"/>
                </a:solidFill>
                <a:prstDash val="lgDashDot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ลูกศรเชื่อมต่อแบบตรง 49">
                <a:extLst>
                  <a:ext uri="{FF2B5EF4-FFF2-40B4-BE49-F238E27FC236}">
                    <a16:creationId xmlns:a16="http://schemas.microsoft.com/office/drawing/2014/main" id="{903020A8-8BCF-F401-FE6C-8F790D6289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3802" y="4355072"/>
                <a:ext cx="3490943" cy="1309676"/>
              </a:xfrm>
              <a:prstGeom prst="straightConnector1">
                <a:avLst/>
              </a:prstGeom>
              <a:ln w="76200">
                <a:solidFill>
                  <a:srgbClr val="2008CE"/>
                </a:solidFill>
                <a:prstDash val="lgDashDot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กลุ่ม 60">
            <a:extLst>
              <a:ext uri="{FF2B5EF4-FFF2-40B4-BE49-F238E27FC236}">
                <a16:creationId xmlns:a16="http://schemas.microsoft.com/office/drawing/2014/main" id="{3DFFD75D-0126-64C6-CE5F-63014554A02E}"/>
              </a:ext>
            </a:extLst>
          </p:cNvPr>
          <p:cNvGrpSpPr/>
          <p:nvPr/>
        </p:nvGrpSpPr>
        <p:grpSpPr>
          <a:xfrm>
            <a:off x="3260977" y="4060440"/>
            <a:ext cx="6051835" cy="1269073"/>
            <a:chOff x="3260977" y="4060440"/>
            <a:chExt cx="6051835" cy="1269073"/>
          </a:xfrm>
        </p:grpSpPr>
        <p:sp>
          <p:nvSpPr>
            <p:cNvPr id="36" name="สี่เหลี่ยมผืนผ้า: มุมมน 35">
              <a:extLst>
                <a:ext uri="{FF2B5EF4-FFF2-40B4-BE49-F238E27FC236}">
                  <a16:creationId xmlns:a16="http://schemas.microsoft.com/office/drawing/2014/main" id="{EC58DE94-412A-895D-2036-8C1012D49C12}"/>
                </a:ext>
              </a:extLst>
            </p:cNvPr>
            <p:cNvSpPr/>
            <p:nvPr/>
          </p:nvSpPr>
          <p:spPr>
            <a:xfrm>
              <a:off x="5373369" y="5047789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57" name="ลูกศรเชื่อมต่อแบบตรง 56">
              <a:extLst>
                <a:ext uri="{FF2B5EF4-FFF2-40B4-BE49-F238E27FC236}">
                  <a16:creationId xmlns:a16="http://schemas.microsoft.com/office/drawing/2014/main" id="{8E3EA371-C1F3-7D7E-B26D-8E522ED204D6}"/>
                </a:ext>
              </a:extLst>
            </p:cNvPr>
            <p:cNvCxnSpPr>
              <a:cxnSpLocks/>
            </p:cNvCxnSpPr>
            <p:nvPr/>
          </p:nvCxnSpPr>
          <p:spPr>
            <a:xfrm>
              <a:off x="3260977" y="4594818"/>
              <a:ext cx="2007235" cy="5938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ลูกศรเชื่อมต่อแบบตรง 58">
              <a:extLst>
                <a:ext uri="{FF2B5EF4-FFF2-40B4-BE49-F238E27FC236}">
                  <a16:creationId xmlns:a16="http://schemas.microsoft.com/office/drawing/2014/main" id="{070F46FA-06BD-8AE9-DC14-40EEF0F4F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8652" y="4060440"/>
              <a:ext cx="2474160" cy="11601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BDEDDA96-19C4-94BE-84D0-0CA78FC4BC36}"/>
              </a:ext>
            </a:extLst>
          </p:cNvPr>
          <p:cNvGrpSpPr/>
          <p:nvPr/>
        </p:nvGrpSpPr>
        <p:grpSpPr>
          <a:xfrm>
            <a:off x="3045055" y="3824713"/>
            <a:ext cx="6405507" cy="1070922"/>
            <a:chOff x="3045055" y="3824713"/>
            <a:chExt cx="6405507" cy="1070922"/>
          </a:xfrm>
        </p:grpSpPr>
        <p:sp>
          <p:nvSpPr>
            <p:cNvPr id="32" name="สี่เหลี่ยมผืนผ้า: มุมมน 31">
              <a:extLst>
                <a:ext uri="{FF2B5EF4-FFF2-40B4-BE49-F238E27FC236}">
                  <a16:creationId xmlns:a16="http://schemas.microsoft.com/office/drawing/2014/main" id="{9E9C9F44-91C4-227A-A428-3348578AC7C6}"/>
                </a:ext>
              </a:extLst>
            </p:cNvPr>
            <p:cNvSpPr/>
            <p:nvPr/>
          </p:nvSpPr>
          <p:spPr>
            <a:xfrm>
              <a:off x="5373369" y="4613911"/>
              <a:ext cx="1414292" cy="28172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ช่องที่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81" name="ลูกศรเชื่อมต่อแบบตรง 80">
              <a:extLst>
                <a:ext uri="{FF2B5EF4-FFF2-40B4-BE49-F238E27FC236}">
                  <a16:creationId xmlns:a16="http://schemas.microsoft.com/office/drawing/2014/main" id="{49D22F6D-0602-D182-6F2C-2996FAC99A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5055" y="4307240"/>
              <a:ext cx="2277323" cy="447533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ลูกศรเชื่อมต่อแบบตรง 91">
              <a:extLst>
                <a:ext uri="{FF2B5EF4-FFF2-40B4-BE49-F238E27FC236}">
                  <a16:creationId xmlns:a16="http://schemas.microsoft.com/office/drawing/2014/main" id="{4024EED9-D592-89F7-74B9-E1C20A533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6144" y="3824713"/>
              <a:ext cx="2594418" cy="954728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กลุ่ม 148">
            <a:extLst>
              <a:ext uri="{FF2B5EF4-FFF2-40B4-BE49-F238E27FC236}">
                <a16:creationId xmlns:a16="http://schemas.microsoft.com/office/drawing/2014/main" id="{A30FD288-FD47-4971-AF64-46B1274B93EE}"/>
              </a:ext>
            </a:extLst>
          </p:cNvPr>
          <p:cNvGrpSpPr/>
          <p:nvPr/>
        </p:nvGrpSpPr>
        <p:grpSpPr>
          <a:xfrm>
            <a:off x="3668536" y="3714426"/>
            <a:ext cx="5609910" cy="774767"/>
            <a:chOff x="3668536" y="3714426"/>
            <a:chExt cx="5609910" cy="774767"/>
          </a:xfrm>
        </p:grpSpPr>
        <p:sp>
          <p:nvSpPr>
            <p:cNvPr id="33" name="สี่เหลี่ยมผืนผ้า: มุมมน 32">
              <a:extLst>
                <a:ext uri="{FF2B5EF4-FFF2-40B4-BE49-F238E27FC236}">
                  <a16:creationId xmlns:a16="http://schemas.microsoft.com/office/drawing/2014/main" id="{6F10F221-DA2D-426F-8CE5-67513B3AD45E}"/>
                </a:ext>
              </a:extLst>
            </p:cNvPr>
            <p:cNvSpPr/>
            <p:nvPr/>
          </p:nvSpPr>
          <p:spPr>
            <a:xfrm>
              <a:off x="5373369" y="4207469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94" name="ลูกศรเชื่อมต่อแบบตรง 93">
              <a:extLst>
                <a:ext uri="{FF2B5EF4-FFF2-40B4-BE49-F238E27FC236}">
                  <a16:creationId xmlns:a16="http://schemas.microsoft.com/office/drawing/2014/main" id="{A40A9DC8-6C99-B1B6-AD51-C3C626E26F63}"/>
                </a:ext>
              </a:extLst>
            </p:cNvPr>
            <p:cNvCxnSpPr>
              <a:cxnSpLocks/>
            </p:cNvCxnSpPr>
            <p:nvPr/>
          </p:nvCxnSpPr>
          <p:spPr>
            <a:xfrm>
              <a:off x="3668536" y="4199733"/>
              <a:ext cx="1653842" cy="20417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ลูกศรเชื่อมต่อแบบตรง 94">
              <a:extLst>
                <a:ext uri="{FF2B5EF4-FFF2-40B4-BE49-F238E27FC236}">
                  <a16:creationId xmlns:a16="http://schemas.microsoft.com/office/drawing/2014/main" id="{6E0390E4-D3D9-B9EF-BF70-85D786A85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1194" y="3714426"/>
              <a:ext cx="2407252" cy="6755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1" name="กลุ่ม 150">
            <a:extLst>
              <a:ext uri="{FF2B5EF4-FFF2-40B4-BE49-F238E27FC236}">
                <a16:creationId xmlns:a16="http://schemas.microsoft.com/office/drawing/2014/main" id="{D01D1025-7C5C-80B8-FCD4-AEA3CE4BD17B}"/>
              </a:ext>
            </a:extLst>
          </p:cNvPr>
          <p:cNvGrpSpPr/>
          <p:nvPr/>
        </p:nvGrpSpPr>
        <p:grpSpPr>
          <a:xfrm>
            <a:off x="3843806" y="3347295"/>
            <a:ext cx="5434640" cy="281724"/>
            <a:chOff x="3843806" y="3347295"/>
            <a:chExt cx="5434640" cy="281724"/>
          </a:xfrm>
        </p:grpSpPr>
        <p:sp>
          <p:nvSpPr>
            <p:cNvPr id="31" name="สี่เหลี่ยมผืนผ้า: มุมมน 30">
              <a:extLst>
                <a:ext uri="{FF2B5EF4-FFF2-40B4-BE49-F238E27FC236}">
                  <a16:creationId xmlns:a16="http://schemas.microsoft.com/office/drawing/2014/main" id="{23726C60-3414-AAB1-768B-A7B757C8AD19}"/>
                </a:ext>
              </a:extLst>
            </p:cNvPr>
            <p:cNvSpPr/>
            <p:nvPr/>
          </p:nvSpPr>
          <p:spPr>
            <a:xfrm>
              <a:off x="5373369" y="3347295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00" name="ลูกศรเชื่อมต่อแบบตรง 99">
              <a:extLst>
                <a:ext uri="{FF2B5EF4-FFF2-40B4-BE49-F238E27FC236}">
                  <a16:creationId xmlns:a16="http://schemas.microsoft.com/office/drawing/2014/main" id="{2F43EEA8-7453-9048-28C4-5D1501C67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3806" y="3512567"/>
              <a:ext cx="1529563" cy="1100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ลูกศรเชื่อมต่อแบบตรง 100">
              <a:extLst>
                <a:ext uri="{FF2B5EF4-FFF2-40B4-BE49-F238E27FC236}">
                  <a16:creationId xmlns:a16="http://schemas.microsoft.com/office/drawing/2014/main" id="{10BA3B85-BE56-5AFE-3F1F-20F271855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7740" y="3423551"/>
              <a:ext cx="2440706" cy="1215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3" name="กลุ่ม 152">
            <a:extLst>
              <a:ext uri="{FF2B5EF4-FFF2-40B4-BE49-F238E27FC236}">
                <a16:creationId xmlns:a16="http://schemas.microsoft.com/office/drawing/2014/main" id="{A9DD3558-74E6-4616-886A-963FC5A081E1}"/>
              </a:ext>
            </a:extLst>
          </p:cNvPr>
          <p:cNvGrpSpPr/>
          <p:nvPr/>
        </p:nvGrpSpPr>
        <p:grpSpPr>
          <a:xfrm>
            <a:off x="3699739" y="2522968"/>
            <a:ext cx="5528667" cy="637539"/>
            <a:chOff x="3699739" y="2522968"/>
            <a:chExt cx="5528667" cy="637539"/>
          </a:xfrm>
        </p:grpSpPr>
        <p:sp>
          <p:nvSpPr>
            <p:cNvPr id="29" name="สี่เหลี่ยมผืนผ้า: มุมมน 28">
              <a:extLst>
                <a:ext uri="{FF2B5EF4-FFF2-40B4-BE49-F238E27FC236}">
                  <a16:creationId xmlns:a16="http://schemas.microsoft.com/office/drawing/2014/main" id="{75677725-38AF-3A1F-7573-7D059B28E2A2}"/>
                </a:ext>
              </a:extLst>
            </p:cNvPr>
            <p:cNvSpPr/>
            <p:nvPr/>
          </p:nvSpPr>
          <p:spPr>
            <a:xfrm>
              <a:off x="5373369" y="2522968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05" name="ลูกศรเชื่อมต่อแบบตรง 104">
              <a:extLst>
                <a:ext uri="{FF2B5EF4-FFF2-40B4-BE49-F238E27FC236}">
                  <a16:creationId xmlns:a16="http://schemas.microsoft.com/office/drawing/2014/main" id="{026BF610-A80A-BE57-C1B9-09F8FD3C7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9739" y="2692591"/>
              <a:ext cx="1616772" cy="4679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ลูกศรเชื่อมต่อแบบตรง 105">
              <a:extLst>
                <a:ext uri="{FF2B5EF4-FFF2-40B4-BE49-F238E27FC236}">
                  <a16:creationId xmlns:a16="http://schemas.microsoft.com/office/drawing/2014/main" id="{2D695942-6461-9174-346E-D70E76A3D3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21013" y="2696776"/>
              <a:ext cx="2407393" cy="3981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5" name="กลุ่ม 154">
            <a:extLst>
              <a:ext uri="{FF2B5EF4-FFF2-40B4-BE49-F238E27FC236}">
                <a16:creationId xmlns:a16="http://schemas.microsoft.com/office/drawing/2014/main" id="{11512C42-A106-1E1C-2EA7-5F1BB40AB6C0}"/>
              </a:ext>
            </a:extLst>
          </p:cNvPr>
          <p:cNvGrpSpPr/>
          <p:nvPr/>
        </p:nvGrpSpPr>
        <p:grpSpPr>
          <a:xfrm>
            <a:off x="2678913" y="1673662"/>
            <a:ext cx="6599533" cy="1114667"/>
            <a:chOff x="2678913" y="1673662"/>
            <a:chExt cx="6599533" cy="1114667"/>
          </a:xfrm>
        </p:grpSpPr>
        <p:sp>
          <p:nvSpPr>
            <p:cNvPr id="27" name="สี่เหลี่ยมผืนผ้า: มุมมน 26">
              <a:extLst>
                <a:ext uri="{FF2B5EF4-FFF2-40B4-BE49-F238E27FC236}">
                  <a16:creationId xmlns:a16="http://schemas.microsoft.com/office/drawing/2014/main" id="{9B5A4A99-739B-0D5C-6AE8-17E4404C89BB}"/>
                </a:ext>
              </a:extLst>
            </p:cNvPr>
            <p:cNvSpPr/>
            <p:nvPr/>
          </p:nvSpPr>
          <p:spPr>
            <a:xfrm>
              <a:off x="5373369" y="1673662"/>
              <a:ext cx="1414292" cy="28172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เส้นที่ 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11" name="ลูกศรเชื่อมต่อแบบตรง 110">
              <a:extLst>
                <a:ext uri="{FF2B5EF4-FFF2-40B4-BE49-F238E27FC236}">
                  <a16:creationId xmlns:a16="http://schemas.microsoft.com/office/drawing/2014/main" id="{5BB38E40-D5A6-7628-8A58-63F7315E5C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913" y="1865304"/>
              <a:ext cx="2694456" cy="5717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ลูกศรเชื่อมต่อแบบตรง 111">
              <a:extLst>
                <a:ext uri="{FF2B5EF4-FFF2-40B4-BE49-F238E27FC236}">
                  <a16:creationId xmlns:a16="http://schemas.microsoft.com/office/drawing/2014/main" id="{8AC717A9-9B8F-E3A3-88F4-0165B7FCE3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8652" y="1843537"/>
              <a:ext cx="2439794" cy="9447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50" name="กลุ่ม 149">
            <a:extLst>
              <a:ext uri="{FF2B5EF4-FFF2-40B4-BE49-F238E27FC236}">
                <a16:creationId xmlns:a16="http://schemas.microsoft.com/office/drawing/2014/main" id="{67BD50DF-C1D3-B8AE-25D6-136811AC7CD2}"/>
              </a:ext>
            </a:extLst>
          </p:cNvPr>
          <p:cNvGrpSpPr/>
          <p:nvPr/>
        </p:nvGrpSpPr>
        <p:grpSpPr>
          <a:xfrm>
            <a:off x="3260977" y="3519051"/>
            <a:ext cx="6213234" cy="541389"/>
            <a:chOff x="3260977" y="3519051"/>
            <a:chExt cx="6213234" cy="541389"/>
          </a:xfrm>
        </p:grpSpPr>
        <p:sp>
          <p:nvSpPr>
            <p:cNvPr id="30" name="สี่เหลี่ยมผืนผ้า: มุมมน 29">
              <a:extLst>
                <a:ext uri="{FF2B5EF4-FFF2-40B4-BE49-F238E27FC236}">
                  <a16:creationId xmlns:a16="http://schemas.microsoft.com/office/drawing/2014/main" id="{9CA50AFF-FE0F-F851-7150-CB7C41EBE696}"/>
                </a:ext>
              </a:extLst>
            </p:cNvPr>
            <p:cNvSpPr/>
            <p:nvPr/>
          </p:nvSpPr>
          <p:spPr>
            <a:xfrm>
              <a:off x="5373369" y="3778716"/>
              <a:ext cx="1414292" cy="28172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ช่องที่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16" name="ลูกศรเชื่อมต่อแบบตรง 115">
              <a:extLst>
                <a:ext uri="{FF2B5EF4-FFF2-40B4-BE49-F238E27FC236}">
                  <a16:creationId xmlns:a16="http://schemas.microsoft.com/office/drawing/2014/main" id="{FA9C3885-451D-6D6B-F41F-D12E13C594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0977" y="3893096"/>
              <a:ext cx="2016251" cy="15535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ลูกศรเชื่อมต่อแบบตรง 116">
              <a:extLst>
                <a:ext uri="{FF2B5EF4-FFF2-40B4-BE49-F238E27FC236}">
                  <a16:creationId xmlns:a16="http://schemas.microsoft.com/office/drawing/2014/main" id="{7F18399B-AB3E-32FC-28B5-B2F9D4B6C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3802" y="3519051"/>
              <a:ext cx="2590409" cy="397546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กลุ่ม 151">
            <a:extLst>
              <a:ext uri="{FF2B5EF4-FFF2-40B4-BE49-F238E27FC236}">
                <a16:creationId xmlns:a16="http://schemas.microsoft.com/office/drawing/2014/main" id="{61A9942A-C92F-78FC-0296-24DE3EAF9D37}"/>
              </a:ext>
            </a:extLst>
          </p:cNvPr>
          <p:cNvGrpSpPr/>
          <p:nvPr/>
        </p:nvGrpSpPr>
        <p:grpSpPr>
          <a:xfrm>
            <a:off x="3404382" y="2929410"/>
            <a:ext cx="6169314" cy="477686"/>
            <a:chOff x="3404382" y="2929410"/>
            <a:chExt cx="6169314" cy="477686"/>
          </a:xfrm>
        </p:grpSpPr>
        <p:sp>
          <p:nvSpPr>
            <p:cNvPr id="28" name="สี่เหลี่ยมผืนผ้า: มุมมน 27">
              <a:extLst>
                <a:ext uri="{FF2B5EF4-FFF2-40B4-BE49-F238E27FC236}">
                  <a16:creationId xmlns:a16="http://schemas.microsoft.com/office/drawing/2014/main" id="{DCDFE40E-DC60-D34C-10C2-8A04BF729B45}"/>
                </a:ext>
              </a:extLst>
            </p:cNvPr>
            <p:cNvSpPr/>
            <p:nvPr/>
          </p:nvSpPr>
          <p:spPr>
            <a:xfrm>
              <a:off x="5373369" y="2929410"/>
              <a:ext cx="1414292" cy="28172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ช่องที่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28" name="ลูกศรเชื่อมต่อแบบตรง 127">
              <a:extLst>
                <a:ext uri="{FF2B5EF4-FFF2-40B4-BE49-F238E27FC236}">
                  <a16:creationId xmlns:a16="http://schemas.microsoft.com/office/drawing/2014/main" id="{EFDD94B2-9EDF-A3A0-89DF-9D16F6B0A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382" y="3092270"/>
              <a:ext cx="1872846" cy="314826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ลูกศรเชื่อมต่อแบบตรง 128">
              <a:extLst>
                <a:ext uri="{FF2B5EF4-FFF2-40B4-BE49-F238E27FC236}">
                  <a16:creationId xmlns:a16="http://schemas.microsoft.com/office/drawing/2014/main" id="{686F4C1A-A885-4B8B-F971-90DC46FFE0E6}"/>
                </a:ext>
              </a:extLst>
            </p:cNvPr>
            <p:cNvCxnSpPr>
              <a:cxnSpLocks/>
            </p:cNvCxnSpPr>
            <p:nvPr/>
          </p:nvCxnSpPr>
          <p:spPr>
            <a:xfrm>
              <a:off x="6871194" y="3094892"/>
              <a:ext cx="2702502" cy="140590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กลุ่ม 153">
            <a:extLst>
              <a:ext uri="{FF2B5EF4-FFF2-40B4-BE49-F238E27FC236}">
                <a16:creationId xmlns:a16="http://schemas.microsoft.com/office/drawing/2014/main" id="{C0B3F402-C2F6-C68F-803B-3D2AD6E3FD05}"/>
              </a:ext>
            </a:extLst>
          </p:cNvPr>
          <p:cNvGrpSpPr/>
          <p:nvPr/>
        </p:nvGrpSpPr>
        <p:grpSpPr>
          <a:xfrm>
            <a:off x="2409914" y="2099342"/>
            <a:ext cx="7163782" cy="871190"/>
            <a:chOff x="2409914" y="2099342"/>
            <a:chExt cx="7163782" cy="871190"/>
          </a:xfrm>
        </p:grpSpPr>
        <p:sp>
          <p:nvSpPr>
            <p:cNvPr id="26" name="สี่เหลี่ยมผืนผ้า: มุมมน 25">
              <a:extLst>
                <a:ext uri="{FF2B5EF4-FFF2-40B4-BE49-F238E27FC236}">
                  <a16:creationId xmlns:a16="http://schemas.microsoft.com/office/drawing/2014/main" id="{99119EDE-F7DD-3FD0-A5E5-7849BF9480E5}"/>
                </a:ext>
              </a:extLst>
            </p:cNvPr>
            <p:cNvSpPr/>
            <p:nvPr/>
          </p:nvSpPr>
          <p:spPr>
            <a:xfrm>
              <a:off x="5373369" y="2099342"/>
              <a:ext cx="1414292" cy="28172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ช่องที่ </a:t>
              </a:r>
              <a:r>
                <a:rPr lang="en-US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cxnSp>
          <p:nvCxnSpPr>
            <p:cNvPr id="137" name="ลูกศรเชื่อมต่อแบบตรง 136">
              <a:extLst>
                <a:ext uri="{FF2B5EF4-FFF2-40B4-BE49-F238E27FC236}">
                  <a16:creationId xmlns:a16="http://schemas.microsoft.com/office/drawing/2014/main" id="{93509304-28A4-84DC-7764-1F65FD3A4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9914" y="2275951"/>
              <a:ext cx="2947342" cy="664307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ลูกศรเชื่อมต่อแบบตรง 137">
              <a:extLst>
                <a:ext uri="{FF2B5EF4-FFF2-40B4-BE49-F238E27FC236}">
                  <a16:creationId xmlns:a16="http://schemas.microsoft.com/office/drawing/2014/main" id="{9715E8EF-69C3-7CE9-A761-5C1756D05C25}"/>
                </a:ext>
              </a:extLst>
            </p:cNvPr>
            <p:cNvCxnSpPr>
              <a:cxnSpLocks/>
            </p:cNvCxnSpPr>
            <p:nvPr/>
          </p:nvCxnSpPr>
          <p:spPr>
            <a:xfrm>
              <a:off x="6818633" y="2244918"/>
              <a:ext cx="2755063" cy="725614"/>
            </a:xfrm>
            <a:prstGeom prst="straightConnector1">
              <a:avLst/>
            </a:prstGeom>
            <a:ln w="3810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กลุ่ม 156">
            <a:extLst>
              <a:ext uri="{FF2B5EF4-FFF2-40B4-BE49-F238E27FC236}">
                <a16:creationId xmlns:a16="http://schemas.microsoft.com/office/drawing/2014/main" id="{6D107CDB-AFE1-3F66-929E-2FAAD1F510E7}"/>
              </a:ext>
            </a:extLst>
          </p:cNvPr>
          <p:cNvGrpSpPr/>
          <p:nvPr/>
        </p:nvGrpSpPr>
        <p:grpSpPr>
          <a:xfrm>
            <a:off x="1264620" y="1267976"/>
            <a:ext cx="9782336" cy="1321700"/>
            <a:chOff x="1264620" y="1267976"/>
            <a:chExt cx="9782336" cy="1321700"/>
          </a:xfrm>
        </p:grpSpPr>
        <p:sp>
          <p:nvSpPr>
            <p:cNvPr id="20" name="เครื่องหมายลบ 19">
              <a:extLst>
                <a:ext uri="{FF2B5EF4-FFF2-40B4-BE49-F238E27FC236}">
                  <a16:creationId xmlns:a16="http://schemas.microsoft.com/office/drawing/2014/main" id="{73A08F93-6948-6564-8451-8133624DB2CE}"/>
                </a:ext>
              </a:extLst>
            </p:cNvPr>
            <p:cNvSpPr/>
            <p:nvPr/>
          </p:nvSpPr>
          <p:spPr>
            <a:xfrm>
              <a:off x="10250349" y="2425224"/>
              <a:ext cx="796607" cy="164452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h-TH"/>
            </a:p>
          </p:txBody>
        </p:sp>
        <p:grpSp>
          <p:nvGrpSpPr>
            <p:cNvPr id="42" name="กลุ่ม 41">
              <a:extLst>
                <a:ext uri="{FF2B5EF4-FFF2-40B4-BE49-F238E27FC236}">
                  <a16:creationId xmlns:a16="http://schemas.microsoft.com/office/drawing/2014/main" id="{0F7899CA-915D-4141-45E2-029046907117}"/>
                </a:ext>
              </a:extLst>
            </p:cNvPr>
            <p:cNvGrpSpPr/>
            <p:nvPr/>
          </p:nvGrpSpPr>
          <p:grpSpPr>
            <a:xfrm>
              <a:off x="1264620" y="1289799"/>
              <a:ext cx="1414293" cy="981313"/>
              <a:chOff x="0" y="0"/>
              <a:chExt cx="2027301" cy="1332230"/>
            </a:xfrm>
          </p:grpSpPr>
          <p:pic>
            <p:nvPicPr>
              <p:cNvPr id="43" name="รูปภาพ 42">
                <a:extLst>
                  <a:ext uri="{FF2B5EF4-FFF2-40B4-BE49-F238E27FC236}">
                    <a16:creationId xmlns:a16="http://schemas.microsoft.com/office/drawing/2014/main" id="{F1EF3693-FB7A-408F-9696-64246E67CA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2588" b="93131" l="9904" r="89936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3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8" t="32093" r="32209" b="9840"/>
              <a:stretch/>
            </p:blipFill>
            <p:spPr>
              <a:xfrm rot="3999581" flipH="1">
                <a:off x="335280" y="-335280"/>
                <a:ext cx="1332230" cy="2002790"/>
              </a:xfrm>
              <a:prstGeom prst="rect">
                <a:avLst/>
              </a:prstGeom>
            </p:spPr>
          </p:pic>
          <p:sp>
            <p:nvSpPr>
              <p:cNvPr id="44" name="วงกลม: กลวง 43">
                <a:extLst>
                  <a:ext uri="{FF2B5EF4-FFF2-40B4-BE49-F238E27FC236}">
                    <a16:creationId xmlns:a16="http://schemas.microsoft.com/office/drawing/2014/main" id="{ED531158-5386-2108-2FD0-DBF8E7B76B9C}"/>
                  </a:ext>
                </a:extLst>
              </p:cNvPr>
              <p:cNvSpPr/>
              <p:nvPr/>
            </p:nvSpPr>
            <p:spPr>
              <a:xfrm>
                <a:off x="1607566" y="61214"/>
                <a:ext cx="419735" cy="481330"/>
              </a:xfrm>
              <a:prstGeom prst="donut">
                <a:avLst>
                  <a:gd name="adj" fmla="val 549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</p:grpSp>
        <p:grpSp>
          <p:nvGrpSpPr>
            <p:cNvPr id="156" name="กลุ่ม 155">
              <a:extLst>
                <a:ext uri="{FF2B5EF4-FFF2-40B4-BE49-F238E27FC236}">
                  <a16:creationId xmlns:a16="http://schemas.microsoft.com/office/drawing/2014/main" id="{38A110F6-197E-D778-F1D8-9304D553B5ED}"/>
                </a:ext>
              </a:extLst>
            </p:cNvPr>
            <p:cNvGrpSpPr/>
            <p:nvPr/>
          </p:nvGrpSpPr>
          <p:grpSpPr>
            <a:xfrm>
              <a:off x="2799040" y="1267976"/>
              <a:ext cx="7513106" cy="1175177"/>
              <a:chOff x="2799040" y="1267976"/>
              <a:chExt cx="7513106" cy="1175177"/>
            </a:xfrm>
          </p:grpSpPr>
          <p:sp>
            <p:nvSpPr>
              <p:cNvPr id="25" name="สี่เหลี่ยมผืนผ้า: มุมมน 24">
                <a:extLst>
                  <a:ext uri="{FF2B5EF4-FFF2-40B4-BE49-F238E27FC236}">
                    <a16:creationId xmlns:a16="http://schemas.microsoft.com/office/drawing/2014/main" id="{B275BF38-CFDC-771F-02A7-192617CF0E73}"/>
                  </a:ext>
                </a:extLst>
              </p:cNvPr>
              <p:cNvSpPr/>
              <p:nvPr/>
            </p:nvSpPr>
            <p:spPr>
              <a:xfrm>
                <a:off x="5373369" y="1267976"/>
                <a:ext cx="1414292" cy="281724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Ladger</a:t>
                </a:r>
                <a:r>
                  <a:rPr lang="en-US" sz="2400" b="1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Lines</a:t>
                </a:r>
                <a:endParaRPr lang="th-TH" sz="2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cxnSp>
            <p:nvCxnSpPr>
              <p:cNvPr id="142" name="ลูกศรเชื่อมต่อแบบตรง 141">
                <a:extLst>
                  <a:ext uri="{FF2B5EF4-FFF2-40B4-BE49-F238E27FC236}">
                    <a16:creationId xmlns:a16="http://schemas.microsoft.com/office/drawing/2014/main" id="{BD9F5F09-54C0-992E-5CAD-C89A80F736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9040" y="1424273"/>
                <a:ext cx="2538987" cy="105224"/>
              </a:xfrm>
              <a:prstGeom prst="straightConnector1">
                <a:avLst/>
              </a:prstGeom>
              <a:ln w="76200">
                <a:solidFill>
                  <a:srgbClr val="2008CE"/>
                </a:solidFill>
                <a:prstDash val="lgDashDot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ลูกศรเชื่อมต่อแบบตรง 142">
                <a:extLst>
                  <a:ext uri="{FF2B5EF4-FFF2-40B4-BE49-F238E27FC236}">
                    <a16:creationId xmlns:a16="http://schemas.microsoft.com/office/drawing/2014/main" id="{0C8271EA-54C9-ADAA-4373-3EBA279F96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0977" y="1432033"/>
                <a:ext cx="3441169" cy="1011120"/>
              </a:xfrm>
              <a:prstGeom prst="straightConnector1">
                <a:avLst/>
              </a:prstGeom>
              <a:ln w="76200">
                <a:solidFill>
                  <a:srgbClr val="2008CE"/>
                </a:solidFill>
                <a:prstDash val="lgDashDot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0" name="สี่เหลี่ยมผืนผ้า 159">
            <a:extLst>
              <a:ext uri="{FF2B5EF4-FFF2-40B4-BE49-F238E27FC236}">
                <a16:creationId xmlns:a16="http://schemas.microsoft.com/office/drawing/2014/main" id="{87EE3B3A-7E8D-A3E5-3A9A-54515656CD17}"/>
              </a:ext>
            </a:extLst>
          </p:cNvPr>
          <p:cNvSpPr/>
          <p:nvPr/>
        </p:nvSpPr>
        <p:spPr>
          <a:xfrm>
            <a:off x="1739564" y="6732502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นิ้วชี้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Ledger Lines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2839F924-0412-6C84-EAA9-6DD03929D3ED}"/>
              </a:ext>
            </a:extLst>
          </p:cNvPr>
          <p:cNvGrpSpPr/>
          <p:nvPr/>
        </p:nvGrpSpPr>
        <p:grpSpPr>
          <a:xfrm>
            <a:off x="943673" y="2395675"/>
            <a:ext cx="10488093" cy="2233784"/>
            <a:chOff x="943673" y="2395675"/>
            <a:chExt cx="10488093" cy="2233784"/>
          </a:xfrm>
        </p:grpSpPr>
        <p:grpSp>
          <p:nvGrpSpPr>
            <p:cNvPr id="55" name="กลุ่ม 54">
              <a:extLst>
                <a:ext uri="{FF2B5EF4-FFF2-40B4-BE49-F238E27FC236}">
                  <a16:creationId xmlns:a16="http://schemas.microsoft.com/office/drawing/2014/main" id="{0057C50C-3077-90AD-9239-9B1C6001F2C4}"/>
                </a:ext>
              </a:extLst>
            </p:cNvPr>
            <p:cNvGrpSpPr/>
            <p:nvPr/>
          </p:nvGrpSpPr>
          <p:grpSpPr>
            <a:xfrm>
              <a:off x="943673" y="2395675"/>
              <a:ext cx="10488093" cy="2233784"/>
              <a:chOff x="943673" y="2395675"/>
              <a:chExt cx="10488093" cy="2233784"/>
            </a:xfrm>
          </p:grpSpPr>
          <p:grpSp>
            <p:nvGrpSpPr>
              <p:cNvPr id="54" name="กลุ่ม 53">
                <a:extLst>
                  <a:ext uri="{FF2B5EF4-FFF2-40B4-BE49-F238E27FC236}">
                    <a16:creationId xmlns:a16="http://schemas.microsoft.com/office/drawing/2014/main" id="{55D14015-D43E-5C3B-5647-368794BC8B8F}"/>
                  </a:ext>
                </a:extLst>
              </p:cNvPr>
              <p:cNvGrpSpPr/>
              <p:nvPr/>
            </p:nvGrpSpPr>
            <p:grpSpPr>
              <a:xfrm>
                <a:off x="9009559" y="2736450"/>
                <a:ext cx="2422207" cy="1338231"/>
                <a:chOff x="9009559" y="2736450"/>
                <a:chExt cx="2422207" cy="1338231"/>
              </a:xfrm>
            </p:grpSpPr>
            <p:sp>
              <p:nvSpPr>
                <p:cNvPr id="5" name="เครื่องหมายลบ 4">
                  <a:extLst>
                    <a:ext uri="{FF2B5EF4-FFF2-40B4-BE49-F238E27FC236}">
                      <a16:creationId xmlns:a16="http://schemas.microsoft.com/office/drawing/2014/main" id="{C4D47616-D07E-EDEF-85B1-BD74FE93F68F}"/>
                    </a:ext>
                  </a:extLst>
                </p:cNvPr>
                <p:cNvSpPr/>
                <p:nvPr/>
              </p:nvSpPr>
              <p:spPr>
                <a:xfrm>
                  <a:off x="9014321" y="2736450"/>
                  <a:ext cx="2415540" cy="127862"/>
                </a:xfrm>
                <a:prstGeom prst="mathMin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  <p:sp>
              <p:nvSpPr>
                <p:cNvPr id="9" name="เครื่องหมายลบ 8">
                  <a:extLst>
                    <a:ext uri="{FF2B5EF4-FFF2-40B4-BE49-F238E27FC236}">
                      <a16:creationId xmlns:a16="http://schemas.microsoft.com/office/drawing/2014/main" id="{BC8306B2-843A-C558-13DF-12B02C1F793C}"/>
                    </a:ext>
                  </a:extLst>
                </p:cNvPr>
                <p:cNvSpPr/>
                <p:nvPr/>
              </p:nvSpPr>
              <p:spPr>
                <a:xfrm>
                  <a:off x="9014321" y="3633949"/>
                  <a:ext cx="2415540" cy="127862"/>
                </a:xfrm>
                <a:prstGeom prst="mathMin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  <p:sp>
              <p:nvSpPr>
                <p:cNvPr id="10" name="เครื่องหมายลบ 9">
                  <a:extLst>
                    <a:ext uri="{FF2B5EF4-FFF2-40B4-BE49-F238E27FC236}">
                      <a16:creationId xmlns:a16="http://schemas.microsoft.com/office/drawing/2014/main" id="{7766508A-BEF3-B8BA-8ABD-5A44B2C74760}"/>
                    </a:ext>
                  </a:extLst>
                </p:cNvPr>
                <p:cNvSpPr/>
                <p:nvPr/>
              </p:nvSpPr>
              <p:spPr>
                <a:xfrm>
                  <a:off x="9016226" y="3331356"/>
                  <a:ext cx="2415540" cy="127862"/>
                </a:xfrm>
                <a:prstGeom prst="mathMin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  <p:sp>
              <p:nvSpPr>
                <p:cNvPr id="11" name="เครื่องหมายลบ 10">
                  <a:extLst>
                    <a:ext uri="{FF2B5EF4-FFF2-40B4-BE49-F238E27FC236}">
                      <a16:creationId xmlns:a16="http://schemas.microsoft.com/office/drawing/2014/main" id="{2D3DAE24-353B-8B4D-73EE-B55426D788D8}"/>
                    </a:ext>
                  </a:extLst>
                </p:cNvPr>
                <p:cNvSpPr/>
                <p:nvPr/>
              </p:nvSpPr>
              <p:spPr>
                <a:xfrm>
                  <a:off x="9015909" y="3946819"/>
                  <a:ext cx="2415540" cy="127862"/>
                </a:xfrm>
                <a:prstGeom prst="mathMin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  <p:sp>
              <p:nvSpPr>
                <p:cNvPr id="12" name="เครื่องหมายลบ 11">
                  <a:extLst>
                    <a:ext uri="{FF2B5EF4-FFF2-40B4-BE49-F238E27FC236}">
                      <a16:creationId xmlns:a16="http://schemas.microsoft.com/office/drawing/2014/main" id="{9DF5922A-B420-5C95-1968-63ABBADBFBE9}"/>
                    </a:ext>
                  </a:extLst>
                </p:cNvPr>
                <p:cNvSpPr/>
                <p:nvPr/>
              </p:nvSpPr>
              <p:spPr>
                <a:xfrm>
                  <a:off x="9009559" y="3042743"/>
                  <a:ext cx="2415540" cy="127862"/>
                </a:xfrm>
                <a:prstGeom prst="mathMin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</p:grpSp>
          <p:pic>
            <p:nvPicPr>
              <p:cNvPr id="37" name="รูปภาพ 36">
                <a:extLst>
                  <a:ext uri="{FF2B5EF4-FFF2-40B4-BE49-F238E27FC236}">
                    <a16:creationId xmlns:a16="http://schemas.microsoft.com/office/drawing/2014/main" id="{A707B748-BBA9-4769-8EF2-202C9DCB1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264396" y="2074952"/>
                <a:ext cx="2233784" cy="2875230"/>
              </a:xfrm>
              <a:prstGeom prst="rect">
                <a:avLst/>
              </a:prstGeom>
            </p:spPr>
          </p:pic>
        </p:grpSp>
        <p:pic>
          <p:nvPicPr>
            <p:cNvPr id="15" name="รูปภาพ 14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64737D4E-E211-DE31-E2E4-D2CEDCCDE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3318" y="2507998"/>
              <a:ext cx="959034" cy="1924778"/>
            </a:xfrm>
            <a:prstGeom prst="rect">
              <a:avLst/>
            </a:prstGeom>
          </p:spPr>
        </p:pic>
      </p:grpSp>
      <p:pic>
        <p:nvPicPr>
          <p:cNvPr id="23" name="รูปภาพ 22">
            <a:hlinkClick r:id="rId9" action="ppaction://hlinksldjump"/>
            <a:extLst>
              <a:ext uri="{FF2B5EF4-FFF2-40B4-BE49-F238E27FC236}">
                <a16:creationId xmlns:a16="http://schemas.microsoft.com/office/drawing/2014/main" id="{BBB5C0D0-8688-70C8-4C77-7E3461CA18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041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1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500"/>
                            </p:stCondLst>
                            <p:childTnLst>
                              <p:par>
                                <p:cTn id="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1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1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747398"/>
            <a:chOff x="486766" y="1305327"/>
            <a:chExt cx="11237672" cy="4747398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747398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C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Do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30342A06-5871-A926-3132-03208AD0EFF7}"/>
              </a:ext>
            </a:extLst>
          </p:cNvPr>
          <p:cNvGrpSpPr/>
          <p:nvPr/>
        </p:nvGrpSpPr>
        <p:grpSpPr>
          <a:xfrm>
            <a:off x="987002" y="1478656"/>
            <a:ext cx="9367949" cy="2715445"/>
            <a:chOff x="987002" y="1478656"/>
            <a:chExt cx="9367949" cy="2715445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26736" y="1052155"/>
              <a:ext cx="2501713" cy="335471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268E5884-0DF5-AC90-D42F-97700B1FF194}"/>
              </a:ext>
            </a:extLst>
          </p:cNvPr>
          <p:cNvGrpSpPr/>
          <p:nvPr/>
        </p:nvGrpSpPr>
        <p:grpSpPr>
          <a:xfrm>
            <a:off x="2850687" y="4153699"/>
            <a:ext cx="8112593" cy="1428687"/>
            <a:chOff x="2888076" y="4061301"/>
            <a:chExt cx="8112593" cy="1428687"/>
          </a:xfrm>
        </p:grpSpPr>
        <p:pic>
          <p:nvPicPr>
            <p:cNvPr id="28" name="รูปภาพ 27">
              <a:extLst>
                <a:ext uri="{FF2B5EF4-FFF2-40B4-BE49-F238E27FC236}">
                  <a16:creationId xmlns:a16="http://schemas.microsoft.com/office/drawing/2014/main" id="{1AEC327A-65FE-0884-20D5-056326B11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588" b="93131" l="9904" r="89936"/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8" t="32093" r="32209" b="9840"/>
            <a:stretch/>
          </p:blipFill>
          <p:spPr>
            <a:xfrm rot="17889098">
              <a:off x="9167101" y="3656420"/>
              <a:ext cx="1428687" cy="2238449"/>
            </a:xfrm>
            <a:prstGeom prst="rect">
              <a:avLst/>
            </a:prstGeom>
          </p:spPr>
        </p:pic>
        <p:grpSp>
          <p:nvGrpSpPr>
            <p:cNvPr id="29" name="กลุ่ม 28">
              <a:extLst>
                <a:ext uri="{FF2B5EF4-FFF2-40B4-BE49-F238E27FC236}">
                  <a16:creationId xmlns:a16="http://schemas.microsoft.com/office/drawing/2014/main" id="{9EE3B5EC-2BE6-9623-E3C6-BDD7BB0830E2}"/>
                </a:ext>
              </a:extLst>
            </p:cNvPr>
            <p:cNvGrpSpPr/>
            <p:nvPr/>
          </p:nvGrpSpPr>
          <p:grpSpPr>
            <a:xfrm>
              <a:off x="2888076" y="4153291"/>
              <a:ext cx="755011" cy="382248"/>
              <a:chOff x="9447426" y="2951239"/>
              <a:chExt cx="685273" cy="326434"/>
            </a:xfrm>
          </p:grpSpPr>
          <p:cxnSp>
            <p:nvCxnSpPr>
              <p:cNvPr id="30" name="ตัวเชื่อมต่อตรง 29">
                <a:extLst>
                  <a:ext uri="{FF2B5EF4-FFF2-40B4-BE49-F238E27FC236}">
                    <a16:creationId xmlns:a16="http://schemas.microsoft.com/office/drawing/2014/main" id="{AEBAD8CB-84A0-D335-FB96-D5A2399FF22E}"/>
                  </a:ext>
                </a:extLst>
              </p:cNvPr>
              <p:cNvCxnSpPr/>
              <p:nvPr/>
            </p:nvCxnSpPr>
            <p:spPr>
              <a:xfrm>
                <a:off x="9447426" y="3114456"/>
                <a:ext cx="68527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1" name="รูปภาพ 30">
                <a:extLst>
                  <a:ext uri="{FF2B5EF4-FFF2-40B4-BE49-F238E27FC236}">
                    <a16:creationId xmlns:a16="http://schemas.microsoft.com/office/drawing/2014/main" id="{2D3B2D1A-C286-6B8B-EFDE-58C1A7C1C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483" b="89943" l="0" r="9885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9989" y="2951239"/>
                <a:ext cx="340146" cy="326434"/>
              </a:xfrm>
              <a:prstGeom prst="rect">
                <a:avLst/>
              </a:prstGeom>
            </p:spPr>
          </p:pic>
        </p:grpSp>
      </p:grp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DC7544D7-6B8B-BF44-6FD7-EA956C2ECF59}"/>
              </a:ext>
            </a:extLst>
          </p:cNvPr>
          <p:cNvSpPr/>
          <p:nvPr/>
        </p:nvSpPr>
        <p:spPr>
          <a:xfrm>
            <a:off x="1739564" y="6732502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นิ้วชี้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Ledger Lines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BC2E7E38-ADE6-5071-B84D-1794A3901E1F}"/>
              </a:ext>
            </a:extLst>
          </p:cNvPr>
          <p:cNvGrpSpPr/>
          <p:nvPr/>
        </p:nvGrpSpPr>
        <p:grpSpPr>
          <a:xfrm>
            <a:off x="933185" y="1646213"/>
            <a:ext cx="7148730" cy="2975769"/>
            <a:chOff x="933185" y="1646213"/>
            <a:chExt cx="7148730" cy="2975769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35" name="รูปภาพ 34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681C458-7C7E-1C75-6F25-7B3CBB069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461" y="1646213"/>
              <a:ext cx="1244454" cy="2497615"/>
            </a:xfrm>
            <a:prstGeom prst="rect">
              <a:avLst/>
            </a:prstGeom>
          </p:spPr>
        </p:pic>
      </p:grpSp>
      <p:pic>
        <p:nvPicPr>
          <p:cNvPr id="37" name="รูปภาพ 36">
            <a:hlinkClick r:id="rId11" action="ppaction://hlinksldjump"/>
            <a:extLst>
              <a:ext uri="{FF2B5EF4-FFF2-40B4-BE49-F238E27FC236}">
                <a16:creationId xmlns:a16="http://schemas.microsoft.com/office/drawing/2014/main" id="{CB931C04-83B5-5D93-C217-5015F2522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34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2.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D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Re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454840"/>
            <a:ext cx="9655280" cy="2739261"/>
            <a:chOff x="987002" y="1454840"/>
            <a:chExt cx="9655280" cy="2739261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3422" y="999114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หัวตัวโน้ตอยู่ในตำแหน่งใต้เส้นที่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856923" y="3555779"/>
            <a:ext cx="8429744" cy="1996893"/>
            <a:chOff x="2856923" y="3555779"/>
            <a:chExt cx="8429744" cy="1996893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923" y="4119634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225031" y="3491037"/>
              <a:ext cx="1996893" cy="212637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1689907"/>
            <a:ext cx="7146950" cy="2932075"/>
            <a:chOff x="933185" y="1689907"/>
            <a:chExt cx="7146950" cy="2932075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1" y="1689907"/>
              <a:ext cx="1244454" cy="2497615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4DEB8D14-F956-A7BE-7FFC-DF7586A2C5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5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3.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E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Mi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454840"/>
            <a:ext cx="9655280" cy="2739261"/>
            <a:chOff x="987002" y="1454840"/>
            <a:chExt cx="9655280" cy="2739261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13422" y="999114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831317" y="3279040"/>
            <a:ext cx="8495978" cy="1996893"/>
            <a:chOff x="2831317" y="3279040"/>
            <a:chExt cx="8495978" cy="1996893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317" y="4012255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265659" y="3214298"/>
              <a:ext cx="1996893" cy="212637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1689907"/>
            <a:ext cx="7146950" cy="2932075"/>
            <a:chOff x="933185" y="1689907"/>
            <a:chExt cx="7146950" cy="2932075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1" y="1689907"/>
              <a:ext cx="1244454" cy="2497615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C3140FD9-A5FE-E6F4-4563-70A506AB99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32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4.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F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Fa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773635"/>
            <a:ext cx="9515331" cy="2673134"/>
            <a:chOff x="987002" y="1773635"/>
            <a:chExt cx="9515331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73473" y="1317909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หัวตัวโน้ตอยู่ในตำแหน่งช่องที่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844163" y="3480030"/>
            <a:ext cx="8651611" cy="1996893"/>
            <a:chOff x="2844163" y="3480030"/>
            <a:chExt cx="8651611" cy="1996893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163" y="3876641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434138" y="3415288"/>
              <a:ext cx="1996893" cy="212637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2022440"/>
            <a:ext cx="7113958" cy="2599542"/>
            <a:chOff x="933185" y="2022440"/>
            <a:chExt cx="7113958" cy="2599542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689" y="2022440"/>
              <a:ext cx="1244454" cy="2497615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DB91A73A-B067-CC56-A59D-4F75859397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908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5.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G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Sol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773635"/>
            <a:ext cx="9515331" cy="2673134"/>
            <a:chOff x="987002" y="1773635"/>
            <a:chExt cx="9515331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73473" y="1317909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856923" y="3185149"/>
            <a:ext cx="8691807" cy="1996893"/>
            <a:chOff x="2856923" y="3185149"/>
            <a:chExt cx="8691807" cy="1996893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923" y="3739836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487094" y="3120407"/>
              <a:ext cx="1996893" cy="212637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2022440"/>
            <a:ext cx="7113958" cy="2599542"/>
            <a:chOff x="933185" y="2022440"/>
            <a:chExt cx="7113958" cy="2599542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689" y="2022440"/>
              <a:ext cx="1244454" cy="2497615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34C02B21-6F47-A48A-FB16-1558450756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283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6.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A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La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741704"/>
            <a:ext cx="9311270" cy="2673134"/>
            <a:chOff x="987002" y="1741704"/>
            <a:chExt cx="9311270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69412" y="1285978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หัวตัวโน้ตอยู่ในตำแหน่งช่องที่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705293" y="2963142"/>
            <a:ext cx="9063514" cy="1910524"/>
            <a:chOff x="2850496" y="2995948"/>
            <a:chExt cx="9130262" cy="1996893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496" y="3684287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919122" y="2931206"/>
              <a:ext cx="1996893" cy="212637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1999883"/>
            <a:ext cx="6895998" cy="2622099"/>
            <a:chOff x="933185" y="1999883"/>
            <a:chExt cx="6895998" cy="2622099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729" y="1999883"/>
              <a:ext cx="1244454" cy="2497615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FF5DB06A-AE4A-86C5-92A0-3547DDDC8A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7.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B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 err="1">
                  <a:latin typeface="Angsana New" panose="02020603050405020304" pitchFamily="18" charset="-34"/>
                  <a:cs typeface="Angsana New" panose="02020603050405020304" pitchFamily="18" charset="-34"/>
                </a:rPr>
                <a:t>Ti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741704"/>
            <a:ext cx="9311270" cy="2673134"/>
            <a:chOff x="987002" y="1741704"/>
            <a:chExt cx="9311270" cy="2673134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69412" y="1285978"/>
              <a:ext cx="2673134" cy="358458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3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634975" y="2634656"/>
            <a:ext cx="8986290" cy="1910524"/>
            <a:chOff x="2779660" y="2652612"/>
            <a:chExt cx="9052469" cy="1996893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660" y="3561760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770493" y="2587870"/>
              <a:ext cx="1996893" cy="212637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1999883"/>
            <a:ext cx="6895998" cy="2622099"/>
            <a:chOff x="933185" y="1999883"/>
            <a:chExt cx="6895998" cy="2622099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729" y="1999883"/>
              <a:ext cx="1244454" cy="2497615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61778398-D5AF-B6E8-196B-EADDCB647C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444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8.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C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Do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670789"/>
            <a:ext cx="9461986" cy="3006566"/>
            <a:chOff x="987002" y="1670789"/>
            <a:chExt cx="9461986" cy="3006566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14931" y="1343298"/>
              <a:ext cx="3006566" cy="3661548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หัวตัวโน้ตอยู่ในตำแหน่งช่องที่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3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647842" y="2512191"/>
            <a:ext cx="9235035" cy="1758699"/>
            <a:chOff x="2792622" y="2524610"/>
            <a:chExt cx="9303045" cy="1838204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622" y="3423635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10197865" y="2465012"/>
              <a:ext cx="1838204" cy="19574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2023955"/>
            <a:ext cx="7066707" cy="2735169"/>
            <a:chOff x="933185" y="2023955"/>
            <a:chExt cx="7066707" cy="2735169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075" y="2023955"/>
              <a:ext cx="1362817" cy="2735169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280A0879-6AD6-D493-A721-D65ADAEABB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64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BAC02FC-165B-B211-6259-1C1BCB02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3" y="134998"/>
            <a:ext cx="1838582" cy="1838582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3280DEE0-9A5A-6A3A-5412-DCB3C22CA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11C956C-346A-5A89-7573-B1042D99F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510" y="274324"/>
            <a:ext cx="1814329" cy="1202266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33EE4A8-7F9F-3FA7-29A4-554D49598F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0"/>
          <a:stretch/>
        </p:blipFill>
        <p:spPr>
          <a:xfrm>
            <a:off x="63218" y="-1"/>
            <a:ext cx="8801381" cy="6669209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574191" y="188791"/>
            <a:ext cx="11043617" cy="82700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</a:rPr>
              <a:t>บทเรียน เรื่อง...การอ่านโน้ตดนตรีสากล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</a:rPr>
              <a:t>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</a:rPr>
              <a:t>(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</a:rPr>
              <a:t>Reading Music Notes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</a:rPr>
              <a:t>)</a:t>
            </a: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27ED9AF2-E550-3F13-4047-F239A0AB2EC2}"/>
              </a:ext>
            </a:extLst>
          </p:cNvPr>
          <p:cNvSpPr/>
          <p:nvPr/>
        </p:nvSpPr>
        <p:spPr>
          <a:xfrm>
            <a:off x="2884925" y="1517184"/>
            <a:ext cx="2667798" cy="725919"/>
          </a:xfrm>
          <a:prstGeom prst="roundRect">
            <a:avLst>
              <a:gd name="adj" fmla="val 30830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rPr>
              <a:t>     เมนูหลัก</a:t>
            </a:r>
          </a:p>
        </p:txBody>
      </p:sp>
      <p:pic>
        <p:nvPicPr>
          <p:cNvPr id="13" name="กราฟิก 12" descr="บ้าน ด้วยสีเติมแบบทึบ">
            <a:extLst>
              <a:ext uri="{FF2B5EF4-FFF2-40B4-BE49-F238E27FC236}">
                <a16:creationId xmlns:a16="http://schemas.microsoft.com/office/drawing/2014/main" id="{6F8EC65B-2226-9C4C-A129-9DC297A24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1121" y="1543236"/>
            <a:ext cx="616891" cy="616891"/>
          </a:xfrm>
          <a:prstGeom prst="rect">
            <a:avLst/>
          </a:prstGeom>
        </p:spPr>
      </p:pic>
      <p:sp>
        <p:nvSpPr>
          <p:cNvPr id="15" name="สี่เหลี่ยมผืนผ้า: มุมมน 14">
            <a:extLst>
              <a:ext uri="{FF2B5EF4-FFF2-40B4-BE49-F238E27FC236}">
                <a16:creationId xmlns:a16="http://schemas.microsoft.com/office/drawing/2014/main" id="{C0E922BC-4C9A-2A44-64DD-2F49FA5AF991}"/>
              </a:ext>
            </a:extLst>
          </p:cNvPr>
          <p:cNvSpPr/>
          <p:nvPr/>
        </p:nvSpPr>
        <p:spPr>
          <a:xfrm>
            <a:off x="385756" y="2450579"/>
            <a:ext cx="3446945" cy="1013310"/>
          </a:xfrm>
          <a:prstGeom prst="roundRect">
            <a:avLst>
              <a:gd name="adj" fmla="val 30830"/>
            </a:avLst>
          </a:prstGeom>
          <a:solidFill>
            <a:srgbClr val="FAA40A"/>
          </a:solidFill>
          <a:ln>
            <a:solidFill>
              <a:srgbClr val="FAA40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ตอนที่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 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ทฤษฎีดนตรีสากลเบื้องต้น</a:t>
            </a:r>
            <a:endParaRPr lang="th-TH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sp>
        <p:nvSpPr>
          <p:cNvPr id="16" name="สี่เหลี่ยมผืนผ้า: มุมมน 15">
            <a:extLst>
              <a:ext uri="{FF2B5EF4-FFF2-40B4-BE49-F238E27FC236}">
                <a16:creationId xmlns:a16="http://schemas.microsoft.com/office/drawing/2014/main" id="{00556357-BD74-E47B-4056-A24B9B4DFC23}"/>
              </a:ext>
            </a:extLst>
          </p:cNvPr>
          <p:cNvSpPr/>
          <p:nvPr/>
        </p:nvSpPr>
        <p:spPr>
          <a:xfrm>
            <a:off x="394171" y="3560035"/>
            <a:ext cx="3446945" cy="1993305"/>
          </a:xfrm>
          <a:prstGeom prst="roundRect">
            <a:avLst>
              <a:gd name="adj" fmla="val 9658"/>
            </a:avLst>
          </a:prstGeom>
          <a:solidFill>
            <a:srgbClr val="FAA40A"/>
          </a:solidFill>
          <a:ln>
            <a:solidFill>
              <a:srgbClr val="FAA40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ตอนที่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 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การสอนโดยการสาธิตด้วยแบบฝึกหัดการใช้โน้ตมือเปล่ากุญแจฟา (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 Clef)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A71BF081-DB3F-847C-CC64-38F71882B4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31" y="1644751"/>
            <a:ext cx="4361290" cy="4361290"/>
          </a:xfrm>
          <a:prstGeom prst="rect">
            <a:avLst/>
          </a:prstGeom>
        </p:spPr>
      </p:pic>
      <p:sp>
        <p:nvSpPr>
          <p:cNvPr id="26" name="สี่เหลี่ยมผืนผ้า: มุมมน 25">
            <a:extLst>
              <a:ext uri="{FF2B5EF4-FFF2-40B4-BE49-F238E27FC236}">
                <a16:creationId xmlns:a16="http://schemas.microsoft.com/office/drawing/2014/main" id="{DB35DE2F-552A-F6BD-CD60-811833B29464}"/>
              </a:ext>
            </a:extLst>
          </p:cNvPr>
          <p:cNvSpPr/>
          <p:nvPr/>
        </p:nvSpPr>
        <p:spPr>
          <a:xfrm>
            <a:off x="4071633" y="4224488"/>
            <a:ext cx="4287668" cy="601723"/>
          </a:xfrm>
          <a:prstGeom prst="roundRect">
            <a:avLst>
              <a:gd name="adj" fmla="val 30830"/>
            </a:avLst>
          </a:prstGeom>
          <a:solidFill>
            <a:srgbClr val="FAA40A"/>
          </a:solidFill>
          <a:ln>
            <a:solidFill>
              <a:srgbClr val="FAA40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ตอนที่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 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เกมส์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oo</a:t>
            </a:r>
            <a:endParaRPr lang="th-TH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sp>
        <p:nvSpPr>
          <p:cNvPr id="27" name="สี่เหลี่ยมผืนผ้า: มุมมน 26">
            <a:extLst>
              <a:ext uri="{FF2B5EF4-FFF2-40B4-BE49-F238E27FC236}">
                <a16:creationId xmlns:a16="http://schemas.microsoft.com/office/drawing/2014/main" id="{6A6F4DE9-758B-3865-7FE3-6006D35E3029}"/>
              </a:ext>
            </a:extLst>
          </p:cNvPr>
          <p:cNvSpPr/>
          <p:nvPr/>
        </p:nvSpPr>
        <p:spPr>
          <a:xfrm>
            <a:off x="4053703" y="4957749"/>
            <a:ext cx="4287668" cy="601723"/>
          </a:xfrm>
          <a:prstGeom prst="roundRect">
            <a:avLst>
              <a:gd name="adj" fmla="val 30830"/>
            </a:avLst>
          </a:prstGeom>
          <a:solidFill>
            <a:srgbClr val="FAA40A"/>
          </a:solidFill>
          <a:ln>
            <a:solidFill>
              <a:srgbClr val="FAA40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ตอนที่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แบบทดสอบ</a:t>
            </a:r>
            <a:endParaRPr lang="th-TH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sp>
        <p:nvSpPr>
          <p:cNvPr id="28" name="สี่เหลี่ยมผืนผ้า: มุมมน 27">
            <a:hlinkClick r:id="" action="ppaction://macro?name=CloseCAI"/>
            <a:extLst>
              <a:ext uri="{FF2B5EF4-FFF2-40B4-BE49-F238E27FC236}">
                <a16:creationId xmlns:a16="http://schemas.microsoft.com/office/drawing/2014/main" id="{21F3D67E-E7BD-2CF4-F9F3-83C1282CF9B2}"/>
              </a:ext>
            </a:extLst>
          </p:cNvPr>
          <p:cNvSpPr/>
          <p:nvPr/>
        </p:nvSpPr>
        <p:spPr>
          <a:xfrm>
            <a:off x="2455044" y="5759474"/>
            <a:ext cx="3233177" cy="601723"/>
          </a:xfrm>
          <a:prstGeom prst="roundRect">
            <a:avLst>
              <a:gd name="adj" fmla="val 30830"/>
            </a:avLst>
          </a:prstGeom>
          <a:solidFill>
            <a:srgbClr val="FAA40A"/>
          </a:solidFill>
          <a:ln>
            <a:solidFill>
              <a:srgbClr val="FAA40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ออกจากโปรแกรม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D2F8BBD9-325A-630B-7968-ECA6D08513FB}"/>
              </a:ext>
            </a:extLst>
          </p:cNvPr>
          <p:cNvSpPr/>
          <p:nvPr/>
        </p:nvSpPr>
        <p:spPr>
          <a:xfrm>
            <a:off x="4071633" y="2452608"/>
            <a:ext cx="4287668" cy="1697284"/>
          </a:xfrm>
          <a:prstGeom prst="roundRect">
            <a:avLst>
              <a:gd name="adj" fmla="val 14253"/>
            </a:avLst>
          </a:prstGeom>
          <a:solidFill>
            <a:srgbClr val="FAA40A"/>
          </a:solidFill>
          <a:ln>
            <a:solidFill>
              <a:srgbClr val="FAA40A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ตอนที่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การสอนโดยการสาธิตด้วยแบบฝึกหัดการใช้โน้ตมือเปล่ากุญแจซอล (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 Clef)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51FCA213-C801-F0FF-320E-894082FFBB0B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5" name="ลูกศร: รูปห้าเหลี่ยม 4">
              <a:extLst>
                <a:ext uri="{FF2B5EF4-FFF2-40B4-BE49-F238E27FC236}">
                  <a16:creationId xmlns:a16="http://schemas.microsoft.com/office/drawing/2014/main" id="{053E5C00-28C4-2CA6-74D4-118EA07CFE31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D50316F9-1094-B3FC-8AA4-9FEB7AE1D360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/>
                </a:rPr>
                <a:t>ถัดไป</a:t>
              </a:r>
              <a:endPara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4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1.19062 0.00902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31" y="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9.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D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Re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873915"/>
            <a:ext cx="9671685" cy="3006566"/>
            <a:chOff x="987002" y="1873915"/>
            <a:chExt cx="9671685" cy="3006566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24630" y="1546424"/>
              <a:ext cx="3006566" cy="3661548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630359" y="2369275"/>
            <a:ext cx="9074875" cy="1758699"/>
            <a:chOff x="2775010" y="2375233"/>
            <a:chExt cx="9141706" cy="1838204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5010" y="3288362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10018914" y="2315635"/>
              <a:ext cx="1838204" cy="19574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2218598"/>
            <a:ext cx="7281448" cy="2735169"/>
            <a:chOff x="933185" y="2218598"/>
            <a:chExt cx="7281448" cy="2735169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816" y="2218598"/>
              <a:ext cx="1362817" cy="2735169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BC336A4B-DC7D-B97B-73A8-309A2654CE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387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10.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E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Mi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816986"/>
            <a:ext cx="10115474" cy="3006566"/>
            <a:chOff x="987002" y="1816986"/>
            <a:chExt cx="10115474" cy="3006566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68419" y="1489495"/>
              <a:ext cx="3006566" cy="3661548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หัวตัวโน้ตอยู่ในตำแหน่งช่องที่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531318" y="1962454"/>
            <a:ext cx="8571159" cy="1758699"/>
            <a:chOff x="2675240" y="1950021"/>
            <a:chExt cx="8634280" cy="1838204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240" y="3164922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411718" y="1890423"/>
              <a:ext cx="1838204" cy="19574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2136023"/>
            <a:ext cx="7646010" cy="2735169"/>
            <a:chOff x="933185" y="2136023"/>
            <a:chExt cx="7646010" cy="2735169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6378" y="2136023"/>
              <a:ext cx="1362817" cy="2735169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847B8D38-12F2-FCE7-CFBC-A91304C9EB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11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11.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F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Fa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1816986"/>
            <a:ext cx="10115474" cy="3006566"/>
            <a:chOff x="987002" y="1816986"/>
            <a:chExt cx="10115474" cy="3006566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68419" y="1489495"/>
              <a:ext cx="3006566" cy="3661548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หัวตัวโน้ตอยู่ในตำแหน่งทับเส้นที่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560316" y="1576075"/>
            <a:ext cx="8379434" cy="1809970"/>
            <a:chOff x="2704451" y="1546175"/>
            <a:chExt cx="8441142" cy="1891793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451" y="3028022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192464" y="1484840"/>
              <a:ext cx="1891793" cy="201446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2136023"/>
            <a:ext cx="7646010" cy="2735169"/>
            <a:chOff x="933185" y="2136023"/>
            <a:chExt cx="7646010" cy="2735169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6378" y="2136023"/>
              <a:ext cx="1362817" cy="2735169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E9401938-4CA1-B524-9BE6-C1EA4C496C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578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597941" cy="4251411"/>
            <a:chOff x="486766" y="1305327"/>
            <a:chExt cx="11237672" cy="4251411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471449" cy="4251411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11.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G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Sol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970A379-321E-CDC2-9484-AF23BAE4D920}"/>
              </a:ext>
            </a:extLst>
          </p:cNvPr>
          <p:cNvGrpSpPr/>
          <p:nvPr/>
        </p:nvGrpSpPr>
        <p:grpSpPr>
          <a:xfrm>
            <a:off x="987002" y="2055529"/>
            <a:ext cx="10115474" cy="3006566"/>
            <a:chOff x="987002" y="2055529"/>
            <a:chExt cx="10115474" cy="3006566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68419" y="1728038"/>
              <a:ext cx="3006566" cy="3661548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สี่เหลี่ยมผืนผ้า 71">
            <a:extLst>
              <a:ext uri="{FF2B5EF4-FFF2-40B4-BE49-F238E27FC236}">
                <a16:creationId xmlns:a16="http://schemas.microsoft.com/office/drawing/2014/main" id="{346B07C2-4FBB-3867-F2E4-8E12E1863147}"/>
              </a:ext>
            </a:extLst>
          </p:cNvPr>
          <p:cNvSpPr/>
          <p:nvPr/>
        </p:nvSpPr>
        <p:spPr>
          <a:xfrm>
            <a:off x="1937984" y="6732560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หัวตัวโน้ตอยู่ในตำแหน่งเหนือเส้นที่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C674CB61-0980-945E-87EF-F942D057A67D}"/>
              </a:ext>
            </a:extLst>
          </p:cNvPr>
          <p:cNvGrpSpPr/>
          <p:nvPr/>
        </p:nvGrpSpPr>
        <p:grpSpPr>
          <a:xfrm>
            <a:off x="2660892" y="1300574"/>
            <a:ext cx="8447442" cy="1960151"/>
            <a:chOff x="2805768" y="1258219"/>
            <a:chExt cx="8509651" cy="2048763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AB067DB5-D325-F7A0-A74A-4E3F763A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83" b="89943" l="0" r="988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768" y="2924734"/>
              <a:ext cx="374762" cy="382248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0A2FB7E-FCD1-C2F6-61AA-593CB7CAC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9362290" y="1196884"/>
              <a:ext cx="1891793" cy="201446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ED695A67-2F54-F453-5480-D60E8D95C0F7}"/>
              </a:ext>
            </a:extLst>
          </p:cNvPr>
          <p:cNvGrpSpPr/>
          <p:nvPr/>
        </p:nvGrpSpPr>
        <p:grpSpPr>
          <a:xfrm>
            <a:off x="933185" y="2391073"/>
            <a:ext cx="7735891" cy="2735169"/>
            <a:chOff x="933185" y="2391073"/>
            <a:chExt cx="7735891" cy="2735169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9" name="รูปภาพ 8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CD750D8-9845-33C8-ECC0-07E43577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259" y="2391073"/>
              <a:ext cx="1362817" cy="2735169"/>
            </a:xfrm>
            <a:prstGeom prst="rect">
              <a:avLst/>
            </a:prstGeom>
          </p:spPr>
        </p:pic>
      </p:grpSp>
      <p:pic>
        <p:nvPicPr>
          <p:cNvPr id="15" name="รูปภาพ 14">
            <a:hlinkClick r:id="rId11" action="ppaction://hlinksldjump"/>
            <a:extLst>
              <a:ext uri="{FF2B5EF4-FFF2-40B4-BE49-F238E27FC236}">
                <a16:creationId xmlns:a16="http://schemas.microsoft.com/office/drawing/2014/main" id="{7BD7DC0C-0ED0-E509-1D90-79B8EC58C1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876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9" name="รูปภาพ 68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C39A6E-2868-2BAA-FEA3-DFCDA115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C01504A1-1D43-0DAD-95D8-8C5D8463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734916" y="195414"/>
            <a:ext cx="8722165" cy="70093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  <a:alpha val="89804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คู่มือแบบฝึกหัดการใช้โน้ตมือเปล่ากุญแจซอล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G Clef)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B3094E6-E9E1-5ACF-3FE5-E3D5411233CB}"/>
              </a:ext>
            </a:extLst>
          </p:cNvPr>
          <p:cNvGrpSpPr/>
          <p:nvPr/>
        </p:nvGrpSpPr>
        <p:grpSpPr>
          <a:xfrm>
            <a:off x="486766" y="1305327"/>
            <a:ext cx="11371979" cy="4412427"/>
            <a:chOff x="486766" y="1305327"/>
            <a:chExt cx="11018729" cy="4412427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6252989" y="1305327"/>
              <a:ext cx="5252506" cy="4412427"/>
            </a:xfrm>
            <a:prstGeom prst="roundRect">
              <a:avLst/>
            </a:prstGeom>
            <a:solidFill>
              <a:srgbClr val="C9C9C9">
                <a:alpha val="9607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1" name="สี่เหลี่ยมผืนผ้า: มุมมน 50">
              <a:extLst>
                <a:ext uri="{FF2B5EF4-FFF2-40B4-BE49-F238E27FC236}">
                  <a16:creationId xmlns:a16="http://schemas.microsoft.com/office/drawing/2014/main" id="{CE580886-35A2-E10F-7661-D0B128A4FC69}"/>
                </a:ext>
              </a:extLst>
            </p:cNvPr>
            <p:cNvSpPr/>
            <p:nvPr/>
          </p:nvSpPr>
          <p:spPr>
            <a:xfrm>
              <a:off x="758926" y="2423424"/>
              <a:ext cx="5103765" cy="2222696"/>
            </a:xfrm>
            <a:prstGeom prst="roundRect">
              <a:avLst/>
            </a:prstGeom>
            <a:solidFill>
              <a:srgbClr val="FFFFFF">
                <a:alpha val="87843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8" name="สี่เหลี่ยมผืนผ้า: มุมมน 67">
              <a:extLst>
                <a:ext uri="{FF2B5EF4-FFF2-40B4-BE49-F238E27FC236}">
                  <a16:creationId xmlns:a16="http://schemas.microsoft.com/office/drawing/2014/main" id="{4B78C7D7-2F10-7305-C3DB-CE51E926E282}"/>
                </a:ext>
              </a:extLst>
            </p:cNvPr>
            <p:cNvSpPr/>
            <p:nvPr/>
          </p:nvSpPr>
          <p:spPr>
            <a:xfrm>
              <a:off x="486766" y="1914408"/>
              <a:ext cx="2274179" cy="738211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12.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โน้ต 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A 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(</a:t>
              </a:r>
              <a:r>
                <a:rPr lang="en-US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La</a:t>
              </a:r>
              <a:r>
                <a:rPr lang="th-TH" sz="3600" b="1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)</a:t>
              </a:r>
            </a:p>
          </p:txBody>
        </p:sp>
      </p:grp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30342A06-5871-A926-3132-03208AD0EFF7}"/>
              </a:ext>
            </a:extLst>
          </p:cNvPr>
          <p:cNvGrpSpPr/>
          <p:nvPr/>
        </p:nvGrpSpPr>
        <p:grpSpPr>
          <a:xfrm>
            <a:off x="987002" y="2596563"/>
            <a:ext cx="9806975" cy="2501713"/>
            <a:chOff x="987002" y="2596563"/>
            <a:chExt cx="9806975" cy="2501713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A707B748-BBA9-4769-8EF2-202C9DCB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5762" y="2170062"/>
              <a:ext cx="2501713" cy="3354716"/>
            </a:xfrm>
            <a:prstGeom prst="rect">
              <a:avLst/>
            </a:prstGeom>
          </p:spPr>
        </p:pic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AA4A9A1-AD3F-0930-7C6A-DED78AB3E8EA}"/>
                </a:ext>
              </a:extLst>
            </p:cNvPr>
            <p:cNvGrpSpPr/>
            <p:nvPr/>
          </p:nvGrpSpPr>
          <p:grpSpPr>
            <a:xfrm>
              <a:off x="987002" y="3171728"/>
              <a:ext cx="4489366" cy="1022373"/>
              <a:chOff x="6269569" y="2722635"/>
              <a:chExt cx="5119469" cy="1800794"/>
            </a:xfrm>
          </p:grpSpPr>
          <p:cxnSp>
            <p:nvCxnSpPr>
              <p:cNvPr id="58" name="ตัวเชื่อมต่อตรง 57">
                <a:extLst>
                  <a:ext uri="{FF2B5EF4-FFF2-40B4-BE49-F238E27FC236}">
                    <a16:creationId xmlns:a16="http://schemas.microsoft.com/office/drawing/2014/main" id="{0BE35F66-C878-FAD2-9166-11BD9EB63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ตัวเชื่อมต่อตรง 59">
                <a:extLst>
                  <a:ext uri="{FF2B5EF4-FFF2-40B4-BE49-F238E27FC236}">
                    <a16:creationId xmlns:a16="http://schemas.microsoft.com/office/drawing/2014/main" id="{DC23C08B-DBA9-B349-1779-163847C20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37820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ตัวเชื่อมต่อตรง 61">
                <a:extLst>
                  <a:ext uri="{FF2B5EF4-FFF2-40B4-BE49-F238E27FC236}">
                    <a16:creationId xmlns:a16="http://schemas.microsoft.com/office/drawing/2014/main" id="{C4A50CFC-F61E-89D9-5173-03B18B35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2342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ตัวเชื่อมต่อตรง 62">
                <a:extLst>
                  <a:ext uri="{FF2B5EF4-FFF2-40B4-BE49-F238E27FC236}">
                    <a16:creationId xmlns:a16="http://schemas.microsoft.com/office/drawing/2014/main" id="{1F598B66-8710-4B80-67A7-E27934CC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3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>
                <a:extLst>
                  <a:ext uri="{FF2B5EF4-FFF2-40B4-BE49-F238E27FC236}">
                    <a16:creationId xmlns:a16="http://schemas.microsoft.com/office/drawing/2014/main" id="{CE936ADB-9268-FE32-D6D1-C3CA66EB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3F83C554-28D6-BB0E-2DE5-2D8CA71BE3EF}"/>
              </a:ext>
            </a:extLst>
          </p:cNvPr>
          <p:cNvGrpSpPr/>
          <p:nvPr/>
        </p:nvGrpSpPr>
        <p:grpSpPr>
          <a:xfrm>
            <a:off x="3092127" y="1816003"/>
            <a:ext cx="8055494" cy="1428687"/>
            <a:chOff x="3092127" y="1816003"/>
            <a:chExt cx="8055494" cy="1428687"/>
          </a:xfrm>
        </p:grpSpPr>
        <p:pic>
          <p:nvPicPr>
            <p:cNvPr id="28" name="รูปภาพ 27">
              <a:extLst>
                <a:ext uri="{FF2B5EF4-FFF2-40B4-BE49-F238E27FC236}">
                  <a16:creationId xmlns:a16="http://schemas.microsoft.com/office/drawing/2014/main" id="{1AEC327A-65FE-0884-20D5-056326B11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588" b="93131" l="9904" r="89936"/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8" t="32093" r="32209" b="9840"/>
            <a:stretch/>
          </p:blipFill>
          <p:spPr>
            <a:xfrm rot="17889098">
              <a:off x="9314053" y="1411122"/>
              <a:ext cx="1428687" cy="2238449"/>
            </a:xfrm>
            <a:prstGeom prst="rect">
              <a:avLst/>
            </a:prstGeom>
          </p:spPr>
        </p:pic>
        <p:grpSp>
          <p:nvGrpSpPr>
            <p:cNvPr id="29" name="กลุ่ม 28">
              <a:extLst>
                <a:ext uri="{FF2B5EF4-FFF2-40B4-BE49-F238E27FC236}">
                  <a16:creationId xmlns:a16="http://schemas.microsoft.com/office/drawing/2014/main" id="{9EE3B5EC-2BE6-9623-E3C6-BDD7BB0830E2}"/>
                </a:ext>
              </a:extLst>
            </p:cNvPr>
            <p:cNvGrpSpPr/>
            <p:nvPr/>
          </p:nvGrpSpPr>
          <p:grpSpPr>
            <a:xfrm>
              <a:off x="3092127" y="2725588"/>
              <a:ext cx="755011" cy="382248"/>
              <a:chOff x="9447426" y="2951239"/>
              <a:chExt cx="685273" cy="326434"/>
            </a:xfrm>
          </p:grpSpPr>
          <p:cxnSp>
            <p:nvCxnSpPr>
              <p:cNvPr id="30" name="ตัวเชื่อมต่อตรง 29">
                <a:extLst>
                  <a:ext uri="{FF2B5EF4-FFF2-40B4-BE49-F238E27FC236}">
                    <a16:creationId xmlns:a16="http://schemas.microsoft.com/office/drawing/2014/main" id="{AEBAD8CB-84A0-D335-FB96-D5A2399FF22E}"/>
                  </a:ext>
                </a:extLst>
              </p:cNvPr>
              <p:cNvCxnSpPr/>
              <p:nvPr/>
            </p:nvCxnSpPr>
            <p:spPr>
              <a:xfrm>
                <a:off x="9447426" y="3114456"/>
                <a:ext cx="68527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1" name="รูปภาพ 30">
                <a:extLst>
                  <a:ext uri="{FF2B5EF4-FFF2-40B4-BE49-F238E27FC236}">
                    <a16:creationId xmlns:a16="http://schemas.microsoft.com/office/drawing/2014/main" id="{2D3B2D1A-C286-6B8B-EFDE-58C1A7C1C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483" b="89943" l="0" r="9885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9989" y="2951239"/>
                <a:ext cx="340146" cy="326434"/>
              </a:xfrm>
              <a:prstGeom prst="rect">
                <a:avLst/>
              </a:prstGeom>
            </p:spPr>
          </p:pic>
        </p:grpSp>
      </p:grp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DC7544D7-6B8B-BF44-6FD7-EA956C2ECF59}"/>
              </a:ext>
            </a:extLst>
          </p:cNvPr>
          <p:cNvSpPr/>
          <p:nvPr/>
        </p:nvSpPr>
        <p:spPr>
          <a:xfrm>
            <a:off x="1739564" y="6732502"/>
            <a:ext cx="9511773" cy="472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นิ้วมือทั้ง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บรรทัด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เส้น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นิ้วชี้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Ledger Lines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     ***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ปลายนิ้วโป้ง</a:t>
            </a:r>
            <a:r>
              <a:rPr lang="th-TH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แทน </a:t>
            </a:r>
            <a:r>
              <a:rPr lang="th-TH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หัวตัวโน้ต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BC2E7E38-ADE6-5071-B84D-1794A3901E1F}"/>
              </a:ext>
            </a:extLst>
          </p:cNvPr>
          <p:cNvGrpSpPr/>
          <p:nvPr/>
        </p:nvGrpSpPr>
        <p:grpSpPr>
          <a:xfrm>
            <a:off x="933185" y="2713072"/>
            <a:ext cx="7555613" cy="2497615"/>
            <a:chOff x="933185" y="2713072"/>
            <a:chExt cx="7555613" cy="2497615"/>
          </a:xfrm>
        </p:grpSpPr>
        <p:pic>
          <p:nvPicPr>
            <p:cNvPr id="16" name="รูปภาพ 15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5819B74-E86A-EF8F-0DE9-45C1E1CB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85" y="2796444"/>
              <a:ext cx="909587" cy="1825538"/>
            </a:xfrm>
            <a:prstGeom prst="rect">
              <a:avLst/>
            </a:prstGeom>
          </p:spPr>
        </p:pic>
        <p:pic>
          <p:nvPicPr>
            <p:cNvPr id="35" name="รูปภาพ 34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681C458-7C7E-1C75-6F25-7B3CBB069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344" y="2713072"/>
              <a:ext cx="1244454" cy="2497615"/>
            </a:xfrm>
            <a:prstGeom prst="rect">
              <a:avLst/>
            </a:prstGeom>
          </p:spPr>
        </p:pic>
      </p:grpSp>
      <p:pic>
        <p:nvPicPr>
          <p:cNvPr id="9" name="รูปภาพ 8">
            <a:hlinkClick r:id="rId11" action="ppaction://hlinksldjump"/>
            <a:extLst>
              <a:ext uri="{FF2B5EF4-FFF2-40B4-BE49-F238E27FC236}">
                <a16:creationId xmlns:a16="http://schemas.microsoft.com/office/drawing/2014/main" id="{6A07F3B2-F0D8-AEA2-9080-D1C7823350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309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E452CCD2-C74D-57EC-C69E-C42E8E0F9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pic>
        <p:nvPicPr>
          <p:cNvPr id="9" name="รูปภาพ 8">
            <a:hlinkClick r:id="rId4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5BC320B0-6680-9FB6-4008-925EA2F87534}"/>
              </a:ext>
            </a:extLst>
          </p:cNvPr>
          <p:cNvGrpSpPr/>
          <p:nvPr/>
        </p:nvGrpSpPr>
        <p:grpSpPr>
          <a:xfrm>
            <a:off x="1746538" y="-1"/>
            <a:ext cx="8836176" cy="6090149"/>
            <a:chOff x="1746538" y="-1"/>
            <a:chExt cx="8836176" cy="6090149"/>
          </a:xfrm>
        </p:grpSpPr>
        <p:grpSp>
          <p:nvGrpSpPr>
            <p:cNvPr id="7" name="กลุ่ม 6">
              <a:extLst>
                <a:ext uri="{FF2B5EF4-FFF2-40B4-BE49-F238E27FC236}">
                  <a16:creationId xmlns:a16="http://schemas.microsoft.com/office/drawing/2014/main" id="{7D2004C8-A150-BC88-3210-08F3D56C8450}"/>
                </a:ext>
              </a:extLst>
            </p:cNvPr>
            <p:cNvGrpSpPr/>
            <p:nvPr/>
          </p:nvGrpSpPr>
          <p:grpSpPr>
            <a:xfrm>
              <a:off x="1746538" y="-1"/>
              <a:ext cx="8836176" cy="6090149"/>
              <a:chOff x="2816783" y="-568181"/>
              <a:chExt cx="10585842" cy="8077902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7F95483C-0135-F93F-1425-8F7167A43B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418"/>
              <a:stretch/>
            </p:blipFill>
            <p:spPr>
              <a:xfrm>
                <a:off x="2816783" y="-568181"/>
                <a:ext cx="10585842" cy="8077902"/>
              </a:xfrm>
              <a:prstGeom prst="rect">
                <a:avLst/>
              </a:prstGeom>
            </p:spPr>
          </p:pic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2E5BA612-B6EA-B101-CC69-F2F26E16AE4A}"/>
                  </a:ext>
                </a:extLst>
              </p:cNvPr>
              <p:cNvSpPr/>
              <p:nvPr/>
            </p:nvSpPr>
            <p:spPr>
              <a:xfrm>
                <a:off x="5239498" y="880918"/>
                <a:ext cx="5740412" cy="1618761"/>
              </a:xfrm>
              <a:prstGeom prst="roundRect">
                <a:avLst>
                  <a:gd name="adj" fmla="val 21311"/>
                </a:avLst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B0604020202020204" pitchFamily="34" charset="0"/>
                    <a:ea typeface="Source Sans Pro SemiBold" panose="020B0603030403020204" pitchFamily="34" charset="0"/>
                    <a:cs typeface="Lato" panose="020B0604020202020204" pitchFamily="34" charset="0"/>
                  </a:rPr>
                  <a:t>ตอนที่ </a:t>
                </a:r>
                <a:r>
                  <a:rPr lang="en-US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B0604020202020204" pitchFamily="34" charset="0"/>
                    <a:ea typeface="Source Sans Pro SemiBold" panose="020B0603030403020204" pitchFamily="34" charset="0"/>
                    <a:cs typeface="Lato" panose="020B0604020202020204" pitchFamily="34" charset="0"/>
                  </a:rPr>
                  <a:t>4</a:t>
                </a:r>
                <a:r>
                  <a:rPr lang="th-TH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" panose="020B0604020202020204" pitchFamily="34" charset="0"/>
                    <a:ea typeface="Source Sans Pro SemiBold" panose="020B0603030403020204" pitchFamily="34" charset="0"/>
                    <a:cs typeface="Lato" panose="020B0604020202020204" pitchFamily="34" charset="0"/>
                  </a:rPr>
                  <a:t> เกมส์</a:t>
                </a:r>
              </a:p>
            </p:txBody>
          </p:sp>
        </p:grpSp>
        <p:grpSp>
          <p:nvGrpSpPr>
            <p:cNvPr id="22" name="กลุ่ม 21">
              <a:extLst>
                <a:ext uri="{FF2B5EF4-FFF2-40B4-BE49-F238E27FC236}">
                  <a16:creationId xmlns:a16="http://schemas.microsoft.com/office/drawing/2014/main" id="{BC38881E-A6DF-B873-6EA0-1083FEF8F237}"/>
                </a:ext>
              </a:extLst>
            </p:cNvPr>
            <p:cNvGrpSpPr/>
            <p:nvPr/>
          </p:nvGrpSpPr>
          <p:grpSpPr>
            <a:xfrm>
              <a:off x="1909262" y="2588793"/>
              <a:ext cx="8536200" cy="1422577"/>
              <a:chOff x="1572204" y="2763855"/>
              <a:chExt cx="8536200" cy="1422577"/>
            </a:xfrm>
          </p:grpSpPr>
          <p:sp>
            <p:nvSpPr>
              <p:cNvPr id="10" name="สี่เหลี่ยมผืนผ้า: มุมมน 9">
                <a:extLst>
                  <a:ext uri="{FF2B5EF4-FFF2-40B4-BE49-F238E27FC236}">
                    <a16:creationId xmlns:a16="http://schemas.microsoft.com/office/drawing/2014/main" id="{9DA59FD6-2925-0514-DCC1-9E7BFF59EC29}"/>
                  </a:ext>
                </a:extLst>
              </p:cNvPr>
              <p:cNvSpPr/>
              <p:nvPr/>
            </p:nvSpPr>
            <p:spPr>
              <a:xfrm>
                <a:off x="3901543" y="2763855"/>
                <a:ext cx="6206861" cy="14225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latin typeface="Lato ExtraBold" panose="020B0604020202020204" pitchFamily="34" charset="0"/>
                    <a:cs typeface="Lato ExtraBold" panose="020B0604020202020204" pitchFamily="34" charset="0"/>
                  </a:rPr>
                  <a:t>SUPER MARIO BROS.</a:t>
                </a:r>
              </a:p>
            </p:txBody>
          </p:sp>
          <p:pic>
            <p:nvPicPr>
              <p:cNvPr id="20" name="รูปภาพ 19" descr="รูปภาพประกอบด้วย ข้อความ&#10;&#10;คำอธิบายที่สร้างโดยอัตโนมัติ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0FF7697-A6A1-92E8-3F43-65518D33EF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65" t="56303" r="12079" b="17001"/>
              <a:stretch/>
            </p:blipFill>
            <p:spPr>
              <a:xfrm>
                <a:off x="1572204" y="3071936"/>
                <a:ext cx="2732116" cy="944110"/>
              </a:xfrm>
              <a:prstGeom prst="rect">
                <a:avLst/>
              </a:prstGeom>
            </p:spPr>
          </p:pic>
        </p:grpSp>
        <p:grpSp>
          <p:nvGrpSpPr>
            <p:cNvPr id="23" name="กลุ่ม 22">
              <a:extLst>
                <a:ext uri="{FF2B5EF4-FFF2-40B4-BE49-F238E27FC236}">
                  <a16:creationId xmlns:a16="http://schemas.microsoft.com/office/drawing/2014/main" id="{3A63A013-8752-8090-6F71-FBBB0CC714E0}"/>
                </a:ext>
              </a:extLst>
            </p:cNvPr>
            <p:cNvGrpSpPr/>
            <p:nvPr/>
          </p:nvGrpSpPr>
          <p:grpSpPr>
            <a:xfrm>
              <a:off x="3768818" y="4309222"/>
              <a:ext cx="5932230" cy="1467783"/>
              <a:chOff x="1756955" y="4159395"/>
              <a:chExt cx="5932230" cy="1467783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3E90DB76-3619-D9E5-BD60-8AEDDB47FD21}"/>
                  </a:ext>
                </a:extLst>
              </p:cNvPr>
              <p:cNvSpPr/>
              <p:nvPr/>
            </p:nvSpPr>
            <p:spPr>
              <a:xfrm>
                <a:off x="3123013" y="4159395"/>
                <a:ext cx="4566172" cy="146778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latin typeface="Lato ExtraBold" panose="020B0604020202020204" pitchFamily="34" charset="0"/>
                    <a:cs typeface="Lato ExtraBold" panose="020B0604020202020204" pitchFamily="34" charset="0"/>
                  </a:rPr>
                  <a:t>NOTE</a:t>
                </a:r>
                <a:endParaRPr lang="th-TH" sz="4400" dirty="0">
                  <a:latin typeface="Lato ExtraBold" panose="020B0604020202020204" pitchFamily="34" charset="0"/>
                  <a:cs typeface="Lato ExtraBold" panose="020B0604020202020204" pitchFamily="34" charset="0"/>
                </a:endParaRPr>
              </a:p>
            </p:txBody>
          </p:sp>
          <p:pic>
            <p:nvPicPr>
              <p:cNvPr id="21" name="รูปภาพ 20" descr="รูปภาพประกอบด้วย ข้อความ&#10;&#10;คำอธิบายที่สร้างโดยอัตโนมัติ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F752C47-616B-EE7F-F9A8-49F1B345C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6615"/>
                        </a14:imgEffect>
                        <a14:imgEffect>
                          <a14:brightnessContrast bright="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65" t="56303" r="12079" b="17001"/>
              <a:stretch/>
            </p:blipFill>
            <p:spPr>
              <a:xfrm>
                <a:off x="1756955" y="4464696"/>
                <a:ext cx="2732116" cy="9441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32446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D Game Background Images – Browse 10,343 Stock Photos, Vectors, and Video  | Adobe Stock">
            <a:extLst>
              <a:ext uri="{FF2B5EF4-FFF2-40B4-BE49-F238E27FC236}">
                <a16:creationId xmlns:a16="http://schemas.microsoft.com/office/drawing/2014/main" id="{31F43E4F-631E-8A1B-637A-8A11BB4D1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044" r="38013" b="4737"/>
          <a:stretch/>
        </p:blipFill>
        <p:spPr bwMode="auto">
          <a:xfrm>
            <a:off x="-1" y="0"/>
            <a:ext cx="12192001" cy="686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9DA59FD6-2925-0514-DCC1-9E7BFF59EC29}"/>
              </a:ext>
            </a:extLst>
          </p:cNvPr>
          <p:cNvSpPr/>
          <p:nvPr/>
        </p:nvSpPr>
        <p:spPr>
          <a:xfrm>
            <a:off x="1519615" y="1119380"/>
            <a:ext cx="9152768" cy="2676450"/>
          </a:xfrm>
          <a:prstGeom prst="roundRect">
            <a:avLst>
              <a:gd name="adj" fmla="val 1937"/>
            </a:avLst>
          </a:prstGeom>
          <a:solidFill>
            <a:srgbClr val="91420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Segoe UI Black" panose="020B0A02040204020203" pitchFamily="34" charset="0"/>
                <a:cs typeface="Lato ExtraBold" panose="020B0604020202020204" pitchFamily="34" charset="0"/>
              </a:rPr>
              <a:t>SUPER </a:t>
            </a:r>
          </a:p>
          <a:p>
            <a:r>
              <a:rPr lang="en-US" sz="115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Segoe UI Black" panose="020B0A02040204020203" pitchFamily="34" charset="0"/>
                <a:cs typeface="Lato ExtraBold" panose="020B0604020202020204" pitchFamily="34" charset="0"/>
              </a:rPr>
              <a:t>MARIO BROS.</a:t>
            </a:r>
            <a:endParaRPr lang="th-TH" sz="11500" dirty="0">
              <a:solidFill>
                <a:schemeClr val="accent2">
                  <a:lumMod val="20000"/>
                  <a:lumOff val="8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ea typeface="Segoe UI Black" panose="020B0A02040204020203" pitchFamily="34" charset="0"/>
              <a:cs typeface="Lato ExtraBold" panose="020B0604020202020204" pitchFamily="34" charset="0"/>
            </a:endParaRP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88D699C1-C0DA-5876-EBDE-10A224AADC22}"/>
              </a:ext>
            </a:extLst>
          </p:cNvPr>
          <p:cNvSpPr/>
          <p:nvPr/>
        </p:nvSpPr>
        <p:spPr>
          <a:xfrm>
            <a:off x="3004843" y="5181523"/>
            <a:ext cx="6476821" cy="1938348"/>
          </a:xfrm>
          <a:prstGeom prst="roundRect">
            <a:avLst>
              <a:gd name="adj" fmla="val 1937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Segoe UI Black" panose="020B0A02040204020203" pitchFamily="34" charset="0"/>
                <a:cs typeface="Lato ExtraBold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PLAYER GAME</a:t>
            </a:r>
            <a:endParaRPr lang="th-TH" sz="8800" dirty="0">
              <a:solidFill>
                <a:schemeClr val="accent2">
                  <a:lumMod val="20000"/>
                  <a:lumOff val="8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ea typeface="Segoe UI Black" panose="020B0A02040204020203" pitchFamily="34" charset="0"/>
              <a:cs typeface="Lato ExtraBold" panose="020B0604020202020204" pitchFamily="34" charset="0"/>
            </a:endParaRPr>
          </a:p>
        </p:txBody>
      </p: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B4578D94-252F-BB0D-7861-1EFD051704EF}"/>
              </a:ext>
            </a:extLst>
          </p:cNvPr>
          <p:cNvGrpSpPr/>
          <p:nvPr/>
        </p:nvGrpSpPr>
        <p:grpSpPr>
          <a:xfrm>
            <a:off x="152404" y="118567"/>
            <a:ext cx="1468356" cy="742950"/>
            <a:chOff x="1433355" y="306009"/>
            <a:chExt cx="1468356" cy="742950"/>
          </a:xfrm>
        </p:grpSpPr>
        <p:sp>
          <p:nvSpPr>
            <p:cNvPr id="15" name="วงรี 14">
              <a:extLst>
                <a:ext uri="{FF2B5EF4-FFF2-40B4-BE49-F238E27FC236}">
                  <a16:creationId xmlns:a16="http://schemas.microsoft.com/office/drawing/2014/main" id="{EB1DE61F-8F72-A907-4C26-B5286E3406B8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0556AD8A-41BB-4CB1-C59F-3326636E3A66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065918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D Game Background Images – Browse 10,343 Stock Photos, Vectors, and Video  | Adobe Stock">
            <a:extLst>
              <a:ext uri="{FF2B5EF4-FFF2-40B4-BE49-F238E27FC236}">
                <a16:creationId xmlns:a16="http://schemas.microsoft.com/office/drawing/2014/main" id="{7EB99B41-476A-C184-ECA7-E2094279C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044" r="38013" b="4737"/>
          <a:stretch/>
        </p:blipFill>
        <p:spPr bwMode="auto">
          <a:xfrm>
            <a:off x="-1" y="0"/>
            <a:ext cx="12192001" cy="686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รูปภาพ 10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D2C2527-360A-F5CE-AFF2-A599C700D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81" y="2392601"/>
            <a:ext cx="1752940" cy="1201372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8BF8267F-86BC-BB8F-00B0-82E1F5D566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05"/>
          <a:stretch/>
        </p:blipFill>
        <p:spPr>
          <a:xfrm flipH="1">
            <a:off x="10655834" y="1504301"/>
            <a:ext cx="1474554" cy="3198868"/>
          </a:xfrm>
          <a:prstGeom prst="rect">
            <a:avLst/>
          </a:prstGeom>
        </p:spPr>
      </p:pic>
      <p:sp>
        <p:nvSpPr>
          <p:cNvPr id="28" name="ลูกศร: ขวา 27">
            <a:extLst>
              <a:ext uri="{FF2B5EF4-FFF2-40B4-BE49-F238E27FC236}">
                <a16:creationId xmlns:a16="http://schemas.microsoft.com/office/drawing/2014/main" id="{886D730D-A43A-9E92-A4A9-22BF12191934}"/>
              </a:ext>
            </a:extLst>
          </p:cNvPr>
          <p:cNvSpPr/>
          <p:nvPr/>
        </p:nvSpPr>
        <p:spPr>
          <a:xfrm>
            <a:off x="4297711" y="5861956"/>
            <a:ext cx="734786" cy="666839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ลูกศร: ลง 28">
            <a:extLst>
              <a:ext uri="{FF2B5EF4-FFF2-40B4-BE49-F238E27FC236}">
                <a16:creationId xmlns:a16="http://schemas.microsoft.com/office/drawing/2014/main" id="{164FD392-E14D-B2C6-493E-345736621A0E}"/>
              </a:ext>
            </a:extLst>
          </p:cNvPr>
          <p:cNvSpPr/>
          <p:nvPr/>
        </p:nvSpPr>
        <p:spPr>
          <a:xfrm>
            <a:off x="6987195" y="5885131"/>
            <a:ext cx="734786" cy="666839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ลูกศร: ขึ้น 29">
            <a:extLst>
              <a:ext uri="{FF2B5EF4-FFF2-40B4-BE49-F238E27FC236}">
                <a16:creationId xmlns:a16="http://schemas.microsoft.com/office/drawing/2014/main" id="{F35A66D5-2B2C-28CB-8FA0-2FF9F21903C7}"/>
              </a:ext>
            </a:extLst>
          </p:cNvPr>
          <p:cNvSpPr/>
          <p:nvPr/>
        </p:nvSpPr>
        <p:spPr>
          <a:xfrm>
            <a:off x="5706834" y="5861957"/>
            <a:ext cx="734786" cy="666839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1" name="รูปภาพ 60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44F369-AB90-4565-FDC6-50235F150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26" y="2937067"/>
            <a:ext cx="1752940" cy="1201372"/>
          </a:xfrm>
          <a:prstGeom prst="rect">
            <a:avLst/>
          </a:prstGeom>
        </p:spPr>
      </p:pic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76310041-F7CD-7265-256C-B99479967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34" y="3834971"/>
            <a:ext cx="803847" cy="1485899"/>
          </a:xfrm>
          <a:prstGeom prst="rect">
            <a:avLst/>
          </a:prstGeom>
        </p:spPr>
      </p:pic>
      <p:pic>
        <p:nvPicPr>
          <p:cNvPr id="2049" name="รูปภาพ 2048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8CD9D6-5D85-3CD3-6F4F-50B2C23A2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34" y="1520233"/>
            <a:ext cx="1632570" cy="990724"/>
          </a:xfrm>
          <a:prstGeom prst="rect">
            <a:avLst/>
          </a:prstGeom>
        </p:spPr>
      </p:pic>
      <p:sp>
        <p:nvSpPr>
          <p:cNvPr id="2055" name="วงรี 2054">
            <a:extLst>
              <a:ext uri="{FF2B5EF4-FFF2-40B4-BE49-F238E27FC236}">
                <a16:creationId xmlns:a16="http://schemas.microsoft.com/office/drawing/2014/main" id="{A4BA11A3-0653-B9BC-166B-B78B154718FB}"/>
              </a:ext>
            </a:extLst>
          </p:cNvPr>
          <p:cNvSpPr/>
          <p:nvPr/>
        </p:nvSpPr>
        <p:spPr>
          <a:xfrm>
            <a:off x="1861500" y="4512073"/>
            <a:ext cx="499743" cy="4764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j-cs"/>
              </a:rPr>
              <a:t>1</a:t>
            </a:r>
            <a:endParaRPr lang="th-TH" sz="3200" b="1" dirty="0">
              <a:cs typeface="+mj-cs"/>
            </a:endParaRPr>
          </a:p>
        </p:txBody>
      </p:sp>
      <p:grpSp>
        <p:nvGrpSpPr>
          <p:cNvPr id="50" name="กลุ่ม 49">
            <a:extLst>
              <a:ext uri="{FF2B5EF4-FFF2-40B4-BE49-F238E27FC236}">
                <a16:creationId xmlns:a16="http://schemas.microsoft.com/office/drawing/2014/main" id="{5ACDEB3A-A3BF-8283-E3E2-3FEEC10C4E55}"/>
              </a:ext>
            </a:extLst>
          </p:cNvPr>
          <p:cNvGrpSpPr/>
          <p:nvPr/>
        </p:nvGrpSpPr>
        <p:grpSpPr>
          <a:xfrm>
            <a:off x="1816233" y="4478117"/>
            <a:ext cx="499743" cy="476488"/>
            <a:chOff x="4682567" y="3236809"/>
            <a:chExt cx="685201" cy="627323"/>
          </a:xfrm>
        </p:grpSpPr>
        <p:sp>
          <p:nvSpPr>
            <p:cNvPr id="48" name="วงรี 47">
              <a:extLst>
                <a:ext uri="{FF2B5EF4-FFF2-40B4-BE49-F238E27FC236}">
                  <a16:creationId xmlns:a16="http://schemas.microsoft.com/office/drawing/2014/main" id="{9DDD7A4A-33F5-5A42-74A7-572272D6E2C4}"/>
                </a:ext>
              </a:extLst>
            </p:cNvPr>
            <p:cNvSpPr/>
            <p:nvPr/>
          </p:nvSpPr>
          <p:spPr>
            <a:xfrm>
              <a:off x="4682567" y="3236809"/>
              <a:ext cx="685201" cy="627323"/>
            </a:xfrm>
            <a:prstGeom prst="ellipse">
              <a:avLst/>
            </a:prstGeom>
            <a:solidFill>
              <a:srgbClr val="F3E85F"/>
            </a:solidFill>
            <a:ln>
              <a:solidFill>
                <a:srgbClr val="F3E85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35" name="รูปภาพ 34">
              <a:extLst>
                <a:ext uri="{FF2B5EF4-FFF2-40B4-BE49-F238E27FC236}">
                  <a16:creationId xmlns:a16="http://schemas.microsoft.com/office/drawing/2014/main" id="{3FAE675C-3082-0D46-FEBF-7F4DEE4FB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13" b="91121" l="10000" r="90000">
                          <a14:foregroundMark x1="52308" y1="90654" x2="33846" y2="911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0" t="5214" r="3784" b="4858"/>
            <a:stretch/>
          </p:blipFill>
          <p:spPr>
            <a:xfrm>
              <a:off x="4886095" y="3281514"/>
              <a:ext cx="278143" cy="537912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60" name="วงรี 2059">
                <a:extLst>
                  <a:ext uri="{FF2B5EF4-FFF2-40B4-BE49-F238E27FC236}">
                    <a16:creationId xmlns:a16="http://schemas.microsoft.com/office/drawing/2014/main" id="{7F2C1BD2-5FFF-D632-CECF-6C59AD7FD273}"/>
                  </a:ext>
                </a:extLst>
              </p:cNvPr>
              <p:cNvSpPr/>
              <p:nvPr/>
            </p:nvSpPr>
            <p:spPr>
              <a:xfrm>
                <a:off x="3230285" y="3149845"/>
                <a:ext cx="499743" cy="75620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+mj-cs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+mj-cs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th-TH" sz="1600" b="1" dirty="0">
                  <a:cs typeface="+mj-cs"/>
                </a:endParaRPr>
              </a:p>
            </p:txBody>
          </p:sp>
        </mc:Choice>
        <mc:Fallback xmlns="">
          <p:sp>
            <p:nvSpPr>
              <p:cNvPr id="2060" name="วงรี 2059">
                <a:extLst>
                  <a:ext uri="{FF2B5EF4-FFF2-40B4-BE49-F238E27FC236}">
                    <a16:creationId xmlns:a16="http://schemas.microsoft.com/office/drawing/2014/main" id="{7F2C1BD2-5FFF-D632-CECF-6C59AD7FD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285" y="3149845"/>
                <a:ext cx="499743" cy="756205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กลุ่ม 53">
            <a:extLst>
              <a:ext uri="{FF2B5EF4-FFF2-40B4-BE49-F238E27FC236}">
                <a16:creationId xmlns:a16="http://schemas.microsoft.com/office/drawing/2014/main" id="{F88CE774-FB65-83CB-2EC0-A772A89412AD}"/>
              </a:ext>
            </a:extLst>
          </p:cNvPr>
          <p:cNvGrpSpPr/>
          <p:nvPr/>
        </p:nvGrpSpPr>
        <p:grpSpPr>
          <a:xfrm>
            <a:off x="3196765" y="3299509"/>
            <a:ext cx="499743" cy="476488"/>
            <a:chOff x="5389026" y="1360076"/>
            <a:chExt cx="685201" cy="627323"/>
          </a:xfrm>
        </p:grpSpPr>
        <p:sp>
          <p:nvSpPr>
            <p:cNvPr id="52" name="วงรี 51">
              <a:extLst>
                <a:ext uri="{FF2B5EF4-FFF2-40B4-BE49-F238E27FC236}">
                  <a16:creationId xmlns:a16="http://schemas.microsoft.com/office/drawing/2014/main" id="{8FE1DBD7-6C90-86CD-FA24-17DCF905E53B}"/>
                </a:ext>
              </a:extLst>
            </p:cNvPr>
            <p:cNvSpPr/>
            <p:nvPr/>
          </p:nvSpPr>
          <p:spPr>
            <a:xfrm>
              <a:off x="5389026" y="1360076"/>
              <a:ext cx="685201" cy="627323"/>
            </a:xfrm>
            <a:prstGeom prst="ellipse">
              <a:avLst/>
            </a:prstGeom>
            <a:solidFill>
              <a:srgbClr val="F3E85F"/>
            </a:solidFill>
            <a:ln>
              <a:solidFill>
                <a:srgbClr val="F3E85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6" name="รูปภาพ 35">
              <a:extLst>
                <a:ext uri="{FF2B5EF4-FFF2-40B4-BE49-F238E27FC236}">
                  <a16:creationId xmlns:a16="http://schemas.microsoft.com/office/drawing/2014/main" id="{2305C166-F884-3E48-63B7-F1D61213A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33" t="18044" r="27695" b="25109"/>
            <a:stretch/>
          </p:blipFill>
          <p:spPr>
            <a:xfrm>
              <a:off x="5505289" y="1360076"/>
              <a:ext cx="476282" cy="60150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63" name="วงรี 2062">
            <a:extLst>
              <a:ext uri="{FF2B5EF4-FFF2-40B4-BE49-F238E27FC236}">
                <a16:creationId xmlns:a16="http://schemas.microsoft.com/office/drawing/2014/main" id="{6D501879-F606-C8DE-E5E9-B67A333C8445}"/>
              </a:ext>
            </a:extLst>
          </p:cNvPr>
          <p:cNvSpPr/>
          <p:nvPr/>
        </p:nvSpPr>
        <p:spPr>
          <a:xfrm>
            <a:off x="4509959" y="2730221"/>
            <a:ext cx="499743" cy="4764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j-cs"/>
              </a:rPr>
              <a:t>4</a:t>
            </a:r>
            <a:endParaRPr lang="th-TH" sz="3200" b="1" dirty="0">
              <a:cs typeface="+mj-cs"/>
            </a:endParaRPr>
          </a:p>
        </p:txBody>
      </p: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3C00F41E-5F2F-9977-FCFC-5ACB542526A7}"/>
              </a:ext>
            </a:extLst>
          </p:cNvPr>
          <p:cNvGrpSpPr/>
          <p:nvPr/>
        </p:nvGrpSpPr>
        <p:grpSpPr>
          <a:xfrm>
            <a:off x="4481054" y="2665794"/>
            <a:ext cx="505852" cy="536647"/>
            <a:chOff x="5381207" y="1222590"/>
            <a:chExt cx="1950322" cy="2057530"/>
          </a:xfrm>
        </p:grpSpPr>
        <p:sp>
          <p:nvSpPr>
            <p:cNvPr id="31" name="วงรี 30">
              <a:extLst>
                <a:ext uri="{FF2B5EF4-FFF2-40B4-BE49-F238E27FC236}">
                  <a16:creationId xmlns:a16="http://schemas.microsoft.com/office/drawing/2014/main" id="{A950E926-0FCC-F517-CF1F-622D7C23BAA5}"/>
                </a:ext>
              </a:extLst>
            </p:cNvPr>
            <p:cNvSpPr/>
            <p:nvPr/>
          </p:nvSpPr>
          <p:spPr>
            <a:xfrm>
              <a:off x="5404756" y="1453242"/>
              <a:ext cx="1926773" cy="1826878"/>
            </a:xfrm>
            <a:prstGeom prst="ellipse">
              <a:avLst/>
            </a:prstGeom>
            <a:solidFill>
              <a:srgbClr val="F3E85F"/>
            </a:solidFill>
            <a:ln>
              <a:solidFill>
                <a:srgbClr val="F3E85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3" name="รูปภาพ 32">
              <a:extLst>
                <a:ext uri="{FF2B5EF4-FFF2-40B4-BE49-F238E27FC236}">
                  <a16:creationId xmlns:a16="http://schemas.microsoft.com/office/drawing/2014/main" id="{84FFE525-3ECA-3803-B623-C3237CA57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4" t="31791" r="38439" b="26271"/>
            <a:stretch/>
          </p:blipFill>
          <p:spPr>
            <a:xfrm>
              <a:off x="5381207" y="1222590"/>
              <a:ext cx="1859294" cy="182687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64" name="วงรี 2063">
            <a:extLst>
              <a:ext uri="{FF2B5EF4-FFF2-40B4-BE49-F238E27FC236}">
                <a16:creationId xmlns:a16="http://schemas.microsoft.com/office/drawing/2014/main" id="{18D0D3C8-C948-A644-A7BD-8087EA72A324}"/>
              </a:ext>
            </a:extLst>
          </p:cNvPr>
          <p:cNvSpPr/>
          <p:nvPr/>
        </p:nvSpPr>
        <p:spPr>
          <a:xfrm>
            <a:off x="6010938" y="1016965"/>
            <a:ext cx="499743" cy="4764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j-cs"/>
              </a:rPr>
              <a:t>2</a:t>
            </a:r>
            <a:endParaRPr lang="th-TH" sz="3200" b="1" dirty="0">
              <a:cs typeface="+mj-cs"/>
            </a:endParaRPr>
          </a:p>
        </p:txBody>
      </p:sp>
      <p:grpSp>
        <p:nvGrpSpPr>
          <p:cNvPr id="60" name="กลุ่ม 59">
            <a:extLst>
              <a:ext uri="{FF2B5EF4-FFF2-40B4-BE49-F238E27FC236}">
                <a16:creationId xmlns:a16="http://schemas.microsoft.com/office/drawing/2014/main" id="{1A088618-F6A9-27F9-B0C1-790D153B7FB6}"/>
              </a:ext>
            </a:extLst>
          </p:cNvPr>
          <p:cNvGrpSpPr/>
          <p:nvPr/>
        </p:nvGrpSpPr>
        <p:grpSpPr>
          <a:xfrm>
            <a:off x="5941877" y="1018925"/>
            <a:ext cx="499743" cy="476489"/>
            <a:chOff x="3546316" y="3018307"/>
            <a:chExt cx="685201" cy="627324"/>
          </a:xfrm>
        </p:grpSpPr>
        <p:sp>
          <p:nvSpPr>
            <p:cNvPr id="45" name="วงรี 44">
              <a:extLst>
                <a:ext uri="{FF2B5EF4-FFF2-40B4-BE49-F238E27FC236}">
                  <a16:creationId xmlns:a16="http://schemas.microsoft.com/office/drawing/2014/main" id="{AA34016C-A6D1-CD4D-C717-E9E51D46C8B3}"/>
                </a:ext>
              </a:extLst>
            </p:cNvPr>
            <p:cNvSpPr/>
            <p:nvPr/>
          </p:nvSpPr>
          <p:spPr>
            <a:xfrm>
              <a:off x="3546316" y="3018308"/>
              <a:ext cx="685201" cy="627323"/>
            </a:xfrm>
            <a:prstGeom prst="ellipse">
              <a:avLst/>
            </a:prstGeom>
            <a:solidFill>
              <a:srgbClr val="F3E85F"/>
            </a:solidFill>
            <a:ln>
              <a:solidFill>
                <a:srgbClr val="F3E85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4" name="รูปภาพ 33" descr="รูปภาพประกอบด้วย โคมไฟ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B4D1CE5F-8AB7-660E-86D8-8DE66C7E3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10000" r="90000">
                          <a14:foregroundMark x1="50296" y1="88235" x2="47337" y2="9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2"/>
            <a:stretch/>
          </p:blipFill>
          <p:spPr>
            <a:xfrm>
              <a:off x="3688773" y="3018307"/>
              <a:ext cx="542744" cy="627323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65" name="วงรี 2064">
                <a:extLst>
                  <a:ext uri="{FF2B5EF4-FFF2-40B4-BE49-F238E27FC236}">
                    <a16:creationId xmlns:a16="http://schemas.microsoft.com/office/drawing/2014/main" id="{666C1804-B356-BA0A-3BAF-561900074495}"/>
                  </a:ext>
                </a:extLst>
              </p:cNvPr>
              <p:cNvSpPr/>
              <p:nvPr/>
            </p:nvSpPr>
            <p:spPr>
              <a:xfrm>
                <a:off x="7545931" y="2077353"/>
                <a:ext cx="499743" cy="4796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1400" b="1" i="1" smtClean="0">
                              <a:latin typeface="Cambria Math" panose="02040503050406030204" pitchFamily="18" charset="0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+mj-cs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+mj-cs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th-TH" sz="1400" b="1" dirty="0">
                  <a:cs typeface="+mj-cs"/>
                </a:endParaRPr>
              </a:p>
            </p:txBody>
          </p:sp>
        </mc:Choice>
        <mc:Fallback xmlns="">
          <p:sp>
            <p:nvSpPr>
              <p:cNvPr id="2065" name="วงรี 2064">
                <a:extLst>
                  <a:ext uri="{FF2B5EF4-FFF2-40B4-BE49-F238E27FC236}">
                    <a16:creationId xmlns:a16="http://schemas.microsoft.com/office/drawing/2014/main" id="{666C1804-B356-BA0A-3BAF-56190007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931" y="2077353"/>
                <a:ext cx="499743" cy="479663"/>
              </a:xfrm>
              <a:prstGeom prst="ellipse">
                <a:avLst/>
              </a:prstGeom>
              <a:blipFill>
                <a:blip r:embed="rId28"/>
                <a:stretch>
                  <a:fillRect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กลุ่ม 58">
            <a:extLst>
              <a:ext uri="{FF2B5EF4-FFF2-40B4-BE49-F238E27FC236}">
                <a16:creationId xmlns:a16="http://schemas.microsoft.com/office/drawing/2014/main" id="{A5CDD01D-03AA-09E8-7C02-B806EB53A1E4}"/>
              </a:ext>
            </a:extLst>
          </p:cNvPr>
          <p:cNvGrpSpPr/>
          <p:nvPr/>
        </p:nvGrpSpPr>
        <p:grpSpPr>
          <a:xfrm>
            <a:off x="7494076" y="2069314"/>
            <a:ext cx="499743" cy="476488"/>
            <a:chOff x="7354588" y="1430864"/>
            <a:chExt cx="685201" cy="627323"/>
          </a:xfrm>
        </p:grpSpPr>
        <p:sp>
          <p:nvSpPr>
            <p:cNvPr id="57" name="วงรี 56">
              <a:extLst>
                <a:ext uri="{FF2B5EF4-FFF2-40B4-BE49-F238E27FC236}">
                  <a16:creationId xmlns:a16="http://schemas.microsoft.com/office/drawing/2014/main" id="{697A2804-8EFD-5067-01EA-5FD6953D4100}"/>
                </a:ext>
              </a:extLst>
            </p:cNvPr>
            <p:cNvSpPr/>
            <p:nvPr/>
          </p:nvSpPr>
          <p:spPr>
            <a:xfrm>
              <a:off x="7354588" y="1430864"/>
              <a:ext cx="685201" cy="627323"/>
            </a:xfrm>
            <a:prstGeom prst="ellipse">
              <a:avLst/>
            </a:prstGeom>
            <a:solidFill>
              <a:srgbClr val="F3E85F"/>
            </a:solidFill>
            <a:ln>
              <a:solidFill>
                <a:srgbClr val="F3E85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5" name="รูปภาพ 54">
              <a:extLst>
                <a:ext uri="{FF2B5EF4-FFF2-40B4-BE49-F238E27FC236}">
                  <a16:creationId xmlns:a16="http://schemas.microsoft.com/office/drawing/2014/main" id="{EED04099-2D4B-4171-01E4-5144DF16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786" b="96071" l="9375" r="89286">
                          <a14:foregroundMark x1="33929" y1="92857" x2="48214" y2="92143"/>
                          <a14:foregroundMark x1="57143" y1="6786" x2="57143" y2="8929"/>
                          <a14:foregroundMark x1="39732" y1="96071" x2="38839" y2="960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6"/>
            <a:stretch/>
          </p:blipFill>
          <p:spPr>
            <a:xfrm>
              <a:off x="7483840" y="1455809"/>
              <a:ext cx="476282" cy="5774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66" name="วงรี 2065">
                <a:extLst>
                  <a:ext uri="{FF2B5EF4-FFF2-40B4-BE49-F238E27FC236}">
                    <a16:creationId xmlns:a16="http://schemas.microsoft.com/office/drawing/2014/main" id="{FB012742-FCF0-6C12-5ECA-A067DF82A208}"/>
                  </a:ext>
                </a:extLst>
              </p:cNvPr>
              <p:cNvSpPr/>
              <p:nvPr/>
            </p:nvSpPr>
            <p:spPr>
              <a:xfrm>
                <a:off x="9440512" y="4503766"/>
                <a:ext cx="499743" cy="47966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sz="1400" b="1" i="1" smtClean="0">
                              <a:latin typeface="Cambria Math" panose="02040503050406030204" pitchFamily="18" charset="0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+mj-cs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+mj-cs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th-TH" sz="1400" b="1" dirty="0">
                  <a:cs typeface="+mj-cs"/>
                </a:endParaRPr>
              </a:p>
            </p:txBody>
          </p:sp>
        </mc:Choice>
        <mc:Fallback xmlns="">
          <p:sp>
            <p:nvSpPr>
              <p:cNvPr id="2066" name="วงรี 2065">
                <a:extLst>
                  <a:ext uri="{FF2B5EF4-FFF2-40B4-BE49-F238E27FC236}">
                    <a16:creationId xmlns:a16="http://schemas.microsoft.com/office/drawing/2014/main" id="{FB012742-FCF0-6C12-5ECA-A067DF82A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512" y="4503766"/>
                <a:ext cx="499743" cy="479663"/>
              </a:xfrm>
              <a:prstGeom prst="ellipse">
                <a:avLst/>
              </a:prstGeom>
              <a:blipFill>
                <a:blip r:embed="rId31"/>
                <a:stretch>
                  <a:fillRect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06C9F2C4-313D-B536-770B-C845CC8B5631}"/>
              </a:ext>
            </a:extLst>
          </p:cNvPr>
          <p:cNvGrpSpPr/>
          <p:nvPr/>
        </p:nvGrpSpPr>
        <p:grpSpPr>
          <a:xfrm>
            <a:off x="9395245" y="4478117"/>
            <a:ext cx="499743" cy="476488"/>
            <a:chOff x="5505289" y="3380489"/>
            <a:chExt cx="685201" cy="627323"/>
          </a:xfrm>
        </p:grpSpPr>
        <p:sp>
          <p:nvSpPr>
            <p:cNvPr id="41" name="วงรี 40">
              <a:extLst>
                <a:ext uri="{FF2B5EF4-FFF2-40B4-BE49-F238E27FC236}">
                  <a16:creationId xmlns:a16="http://schemas.microsoft.com/office/drawing/2014/main" id="{5D5D58F6-F88D-76FF-3E5E-40F24248D155}"/>
                </a:ext>
              </a:extLst>
            </p:cNvPr>
            <p:cNvSpPr/>
            <p:nvPr/>
          </p:nvSpPr>
          <p:spPr>
            <a:xfrm>
              <a:off x="5505289" y="3380489"/>
              <a:ext cx="685201" cy="627323"/>
            </a:xfrm>
            <a:prstGeom prst="ellipse">
              <a:avLst/>
            </a:prstGeom>
            <a:solidFill>
              <a:srgbClr val="F3E85F"/>
            </a:solidFill>
            <a:ln>
              <a:solidFill>
                <a:srgbClr val="F3E85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7" name="รูปภาพ 36">
              <a:extLst>
                <a:ext uri="{FF2B5EF4-FFF2-40B4-BE49-F238E27FC236}">
                  <a16:creationId xmlns:a16="http://schemas.microsoft.com/office/drawing/2014/main" id="{CFED2F33-89F8-F5C5-1C3A-E11F973B5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9052" b="89655" l="9767" r="89767">
                          <a14:foregroundMark x1="50233" y1="9052" x2="50233" y2="9052"/>
                          <a14:foregroundMark x1="50698" y1="9052" x2="51163" y2="94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3" r="19213" b="12811"/>
            <a:stretch/>
          </p:blipFill>
          <p:spPr>
            <a:xfrm>
              <a:off x="5696905" y="3397391"/>
              <a:ext cx="346514" cy="55878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CBE034A5-20E7-2DDD-7D09-89F71A69ADC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" y="4292547"/>
            <a:ext cx="1080497" cy="1080497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C1FBD86C-5D40-BD13-71DF-B9A8BFF99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950" y="3864132"/>
            <a:ext cx="1080497" cy="1485899"/>
          </a:xfrm>
          <a:prstGeom prst="rect">
            <a:avLst/>
          </a:prstGeom>
        </p:spPr>
      </p:pic>
      <p:sp>
        <p:nvSpPr>
          <p:cNvPr id="2067" name="สี่เหลี่ยมผืนผ้า: มุมมน 2066">
            <a:extLst>
              <a:ext uri="{FF2B5EF4-FFF2-40B4-BE49-F238E27FC236}">
                <a16:creationId xmlns:a16="http://schemas.microsoft.com/office/drawing/2014/main" id="{51958AEF-AAAB-2C0C-0B84-B61087AF1429}"/>
              </a:ext>
            </a:extLst>
          </p:cNvPr>
          <p:cNvSpPr/>
          <p:nvPr/>
        </p:nvSpPr>
        <p:spPr>
          <a:xfrm>
            <a:off x="2174673" y="2097734"/>
            <a:ext cx="7475838" cy="228553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cs typeface="+mj-cs"/>
              </a:rPr>
              <a:t>Game Over</a:t>
            </a:r>
            <a:endParaRPr lang="th-TH" sz="11500" b="1" dirty="0">
              <a:cs typeface="+mj-cs"/>
            </a:endParaRPr>
          </a:p>
        </p:txBody>
      </p:sp>
      <p:grpSp>
        <p:nvGrpSpPr>
          <p:cNvPr id="2071" name="กลุ่ม 2070">
            <a:extLst>
              <a:ext uri="{FF2B5EF4-FFF2-40B4-BE49-F238E27FC236}">
                <a16:creationId xmlns:a16="http://schemas.microsoft.com/office/drawing/2014/main" id="{FA9273BF-501D-07EB-52C5-A267FB89A69F}"/>
              </a:ext>
            </a:extLst>
          </p:cNvPr>
          <p:cNvGrpSpPr/>
          <p:nvPr/>
        </p:nvGrpSpPr>
        <p:grpSpPr>
          <a:xfrm>
            <a:off x="317565" y="180029"/>
            <a:ext cx="1468356" cy="742950"/>
            <a:chOff x="1433355" y="306009"/>
            <a:chExt cx="1468356" cy="742950"/>
          </a:xfrm>
        </p:grpSpPr>
        <p:sp>
          <p:nvSpPr>
            <p:cNvPr id="2070" name="วงรี 2069">
              <a:extLst>
                <a:ext uri="{FF2B5EF4-FFF2-40B4-BE49-F238E27FC236}">
                  <a16:creationId xmlns:a16="http://schemas.microsoft.com/office/drawing/2014/main" id="{DBC9DD29-997C-E83F-E254-AD07416A0C2F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2069" name="สี่เหลี่ยมผืนผ้า 2068">
              <a:extLst>
                <a:ext uri="{FF2B5EF4-FFF2-40B4-BE49-F238E27FC236}">
                  <a16:creationId xmlns:a16="http://schemas.microsoft.com/office/drawing/2014/main" id="{5736B550-F6C1-16CB-0FA9-A4A08C5A4E99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3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3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12539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4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4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4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39 3.7037E-7 L 0.23555 3.703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099 -0.28611 L 0.35183 -0.286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500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500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13 -0.00208 L 0.74102 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xit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102 3.7037E-7 L 0.82344 3.7037E-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4" presetClass="path" presetSubtype="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55 3.7037E-7 L 0.23399 -0.21667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083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40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40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4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4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7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55 3.7037E-7 L 0.23555 -0.14329 C 0.23555 -0.20741 0.24792 -0.28611 0.25782 -0.28611 L 0.28099 -0.28611 " pathEditMode="relative" rAng="0" ptsTypes="AAAA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7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183 -0.28611 L 0.35183 -0.39444 C 0.35183 -0.44236 0.38321 -0.50278 0.40873 -0.50278 L 0.46563 -0.50278 " pathEditMode="relative" rAng="0" ptsTypes="AAAA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-1083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4000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4000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47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47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7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7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2344 3.7037E-7 L 0.82344 -0.10579 C 0.82344 -0.15324 0.83907 -0.21134 0.85183 -0.21134 L 0.88034 -0.21134 " pathEditMode="relative" rAng="0" ptsTypes="AAAA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-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0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563 -0.50278 L 0.5267 -0.50278 C 0.55417 -0.50278 0.58789 -0.4662 0.58789 -0.43657 L 0.58789 -0.37014 " pathEditMode="relative" rAng="0" ptsTypes="AAAA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662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4000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4000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9" presetID="2" presetClass="exit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47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47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7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0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789 -0.37014 L 0.63151 -0.37014 C 0.65104 -0.37014 0.67513 -0.26875 0.67513 -0.18634 L 0.67513 -0.00208 " pathEditMode="relative" rAng="0" ptsTypes="AAAA">
                                      <p:cBhvr>
                                        <p:cTn id="9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2" y="1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8034 -0.21135 L 0.88412 3.7037E-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1083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เสียงกระดิ่ง🔔 ไอเดียมา _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2055" grpId="0"/>
      <p:bldP spid="2060" grpId="0"/>
      <p:bldP spid="2063" grpId="0"/>
      <p:bldP spid="2064" grpId="0"/>
      <p:bldP spid="2065" grpId="0"/>
      <p:bldP spid="2066" grpId="0"/>
      <p:bldP spid="206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88D699C1-C0DA-5876-EBDE-10A224AADC22}"/>
              </a:ext>
            </a:extLst>
          </p:cNvPr>
          <p:cNvSpPr/>
          <p:nvPr/>
        </p:nvSpPr>
        <p:spPr>
          <a:xfrm>
            <a:off x="3368347" y="4930077"/>
            <a:ext cx="6476821" cy="1938348"/>
          </a:xfrm>
          <a:prstGeom prst="roundRect">
            <a:avLst>
              <a:gd name="adj" fmla="val 1937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Segoe UI Black" panose="020B0A02040204020203" pitchFamily="34" charset="0"/>
                <a:cs typeface="Lato ExtraBold" panose="020B0604020202020204" pitchFamily="34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PLAYER GAME</a:t>
            </a:r>
            <a:endParaRPr lang="th-TH" sz="8800" dirty="0">
              <a:solidFill>
                <a:schemeClr val="accent2">
                  <a:lumMod val="20000"/>
                  <a:lumOff val="8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ea typeface="Segoe UI Black" panose="020B0A02040204020203" pitchFamily="34" charset="0"/>
              <a:cs typeface="Lato ExtraBold" panose="020B0604020202020204" pitchFamily="34" charset="0"/>
            </a:endParaRP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21C1358D-2469-F0A0-2C41-21D0650A53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8" t="8467" r="8966"/>
          <a:stretch/>
        </p:blipFill>
        <p:spPr>
          <a:xfrm>
            <a:off x="4720533" y="359462"/>
            <a:ext cx="3007863" cy="3755912"/>
          </a:xfrm>
          <a:prstGeom prst="diamond">
            <a:avLst/>
          </a:prstGeom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9DA59FD6-2925-0514-DCC1-9E7BFF59EC29}"/>
              </a:ext>
            </a:extLst>
          </p:cNvPr>
          <p:cNvSpPr/>
          <p:nvPr/>
        </p:nvSpPr>
        <p:spPr>
          <a:xfrm>
            <a:off x="3368347" y="1072560"/>
            <a:ext cx="5945793" cy="2293717"/>
          </a:xfrm>
          <a:prstGeom prst="roundRect">
            <a:avLst>
              <a:gd name="adj" fmla="val 1937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Above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p3d extrusionH="57150">
              <a:bevelT w="38100" h="38100" prst="angle"/>
            </a:sp3d>
          </a:bodyPr>
          <a:lstStyle/>
          <a:p>
            <a:r>
              <a:rPr lang="en-US" sz="16600" b="1" dirty="0">
                <a:ln>
                  <a:solidFill>
                    <a:schemeClr val="tx1"/>
                  </a:solidFill>
                </a:ln>
                <a:solidFill>
                  <a:srgbClr val="FB8005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Segoe UI Black" panose="020B0A02040204020203" pitchFamily="34" charset="0"/>
                <a:cs typeface="Lato ExtraBold" panose="020B0604020202020204" pitchFamily="34" charset="0"/>
              </a:rPr>
              <a:t>NOTE</a:t>
            </a:r>
            <a:endParaRPr lang="th-TH" sz="16600" b="1" dirty="0">
              <a:ln>
                <a:solidFill>
                  <a:schemeClr val="tx1"/>
                </a:solidFill>
              </a:ln>
              <a:solidFill>
                <a:srgbClr val="FB8005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ea typeface="Segoe UI Black" panose="020B0A02040204020203" pitchFamily="34" charset="0"/>
              <a:cs typeface="Lato ExtraBold" panose="020B0604020202020204" pitchFamily="34" charset="0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688C2E7-3910-AEE4-99DA-2E5204BE5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2" y="82850"/>
            <a:ext cx="8888644" cy="5221775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1D008A3F-DD06-7D91-C040-A7BAB584658D}"/>
              </a:ext>
            </a:extLst>
          </p:cNvPr>
          <p:cNvGrpSpPr/>
          <p:nvPr/>
        </p:nvGrpSpPr>
        <p:grpSpPr>
          <a:xfrm>
            <a:off x="194398" y="329610"/>
            <a:ext cx="1468356" cy="742950"/>
            <a:chOff x="1433355" y="306009"/>
            <a:chExt cx="1468356" cy="742950"/>
          </a:xfrm>
        </p:grpSpPr>
        <p:sp>
          <p:nvSpPr>
            <p:cNvPr id="20" name="วงรี 19">
              <a:extLst>
                <a:ext uri="{FF2B5EF4-FFF2-40B4-BE49-F238E27FC236}">
                  <a16:creationId xmlns:a16="http://schemas.microsoft.com/office/drawing/2014/main" id="{FA1A4CF6-0608-A3B7-7E16-0D7BB48ABAFE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9DAAE5A4-7521-D7B3-D1C8-2246995A7BA1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030264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539514" y="332224"/>
            <a:ext cx="3630276" cy="6119333"/>
          </a:xfrm>
          <a:prstGeom prst="rect">
            <a:avLst/>
          </a:prstGeom>
        </p:spPr>
      </p:pic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ED598AF5-D069-9A5C-ECC1-867B35B49B48}"/>
              </a:ext>
            </a:extLst>
          </p:cNvPr>
          <p:cNvGrpSpPr/>
          <p:nvPr/>
        </p:nvGrpSpPr>
        <p:grpSpPr>
          <a:xfrm>
            <a:off x="1808582" y="157805"/>
            <a:ext cx="4092232" cy="3620261"/>
            <a:chOff x="3652487" y="523567"/>
            <a:chExt cx="3915769" cy="3620261"/>
          </a:xfrm>
        </p:grpSpPr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4B912C68-F5D4-B214-352D-174119F4EF2F}"/>
                </a:ext>
              </a:extLst>
            </p:cNvPr>
            <p:cNvSpPr/>
            <p:nvPr/>
          </p:nvSpPr>
          <p:spPr>
            <a:xfrm>
              <a:off x="3652487" y="523567"/>
              <a:ext cx="3915769" cy="36202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6" name="รูปภาพ 35">
              <a:extLst>
                <a:ext uri="{FF2B5EF4-FFF2-40B4-BE49-F238E27FC236}">
                  <a16:creationId xmlns:a16="http://schemas.microsoft.com/office/drawing/2014/main" id="{94BB590A-9140-ABC2-1EC6-C0594C7A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41451" y="356612"/>
              <a:ext cx="1847099" cy="2476900"/>
            </a:xfrm>
            <a:prstGeom prst="rect">
              <a:avLst/>
            </a:prstGeom>
          </p:spPr>
        </p:pic>
        <p:pic>
          <p:nvPicPr>
            <p:cNvPr id="37" name="รูปภาพ 36">
              <a:extLst>
                <a:ext uri="{FF2B5EF4-FFF2-40B4-BE49-F238E27FC236}">
                  <a16:creationId xmlns:a16="http://schemas.microsoft.com/office/drawing/2014/main" id="{C738748E-8A31-FF66-3C23-C6DC207E5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2588" b="93131" l="9904" r="89936"/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8" t="32093" r="32209" b="9840"/>
            <a:stretch/>
          </p:blipFill>
          <p:spPr>
            <a:xfrm rot="17889098">
              <a:off x="5901890" y="2478883"/>
              <a:ext cx="1044603" cy="1636671"/>
            </a:xfrm>
            <a:prstGeom prst="rect">
              <a:avLst/>
            </a:prstGeom>
          </p:spPr>
        </p:pic>
        <p:pic>
          <p:nvPicPr>
            <p:cNvPr id="38" name="รูปภาพ 37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99D79CB-3760-83EC-A990-DDB88DE32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050" y="671512"/>
              <a:ext cx="1013024" cy="2033137"/>
            </a:xfrm>
            <a:prstGeom prst="rect">
              <a:avLst/>
            </a:prstGeom>
          </p:spPr>
        </p:pic>
      </p:grpSp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110988" y="784188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45" name="ซอล">
            <a:extLst>
              <a:ext uri="{FF2B5EF4-FFF2-40B4-BE49-F238E27FC236}">
                <a16:creationId xmlns:a16="http://schemas.microsoft.com/office/drawing/2014/main" id="{93E687EE-23D4-A65B-07A3-CEBBF9222B41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46" name="วงรี 45">
              <a:extLst>
                <a:ext uri="{FF2B5EF4-FFF2-40B4-BE49-F238E27FC236}">
                  <a16:creationId xmlns:a16="http://schemas.microsoft.com/office/drawing/2014/main" id="{25AE7DC4-6BC4-A0D4-BFB1-D01AE2CA2883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7" name="สี่เหลี่ยมผืนผ้า 46">
              <a:extLst>
                <a:ext uri="{FF2B5EF4-FFF2-40B4-BE49-F238E27FC236}">
                  <a16:creationId xmlns:a16="http://schemas.microsoft.com/office/drawing/2014/main" id="{AAB03405-CEA7-AB5A-2E92-2E95CC770646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48" name="ลา">
            <a:extLst>
              <a:ext uri="{FF2B5EF4-FFF2-40B4-BE49-F238E27FC236}">
                <a16:creationId xmlns:a16="http://schemas.microsoft.com/office/drawing/2014/main" id="{32EC0A86-7545-5AC8-5BCC-9062BDA2E408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49" name="วงรี 48">
              <a:extLst>
                <a:ext uri="{FF2B5EF4-FFF2-40B4-BE49-F238E27FC236}">
                  <a16:creationId xmlns:a16="http://schemas.microsoft.com/office/drawing/2014/main" id="{4E76A258-1979-D2ED-C862-17D8AA46C48C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0" name="สี่เหลี่ยมผืนผ้า 49">
              <a:extLst>
                <a:ext uri="{FF2B5EF4-FFF2-40B4-BE49-F238E27FC236}">
                  <a16:creationId xmlns:a16="http://schemas.microsoft.com/office/drawing/2014/main" id="{8E251D9D-7E4E-1E68-1E11-4D3F7A9C6DA5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51" name="ที">
            <a:extLst>
              <a:ext uri="{FF2B5EF4-FFF2-40B4-BE49-F238E27FC236}">
                <a16:creationId xmlns:a16="http://schemas.microsoft.com/office/drawing/2014/main" id="{E74B29FB-E144-7F4D-CBE6-2EB6F530DCA0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52" name="วงรี 51">
              <a:extLst>
                <a:ext uri="{FF2B5EF4-FFF2-40B4-BE49-F238E27FC236}">
                  <a16:creationId xmlns:a16="http://schemas.microsoft.com/office/drawing/2014/main" id="{757C3486-EF7C-02EA-430B-02BCCABE6878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3" name="สี่เหลี่ยมผืนผ้า 52">
              <a:extLst>
                <a:ext uri="{FF2B5EF4-FFF2-40B4-BE49-F238E27FC236}">
                  <a16:creationId xmlns:a16="http://schemas.microsoft.com/office/drawing/2014/main" id="{3B8A5D79-87CD-6F5E-CE2E-04CC55F66FC3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57" name="โด">
            <a:extLst>
              <a:ext uri="{FF2B5EF4-FFF2-40B4-BE49-F238E27FC236}">
                <a16:creationId xmlns:a16="http://schemas.microsoft.com/office/drawing/2014/main" id="{DDF6CCCC-FEE5-E4E6-9B74-0375CB813303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58" name="วงรี 57">
              <a:extLst>
                <a:ext uri="{FF2B5EF4-FFF2-40B4-BE49-F238E27FC236}">
                  <a16:creationId xmlns:a16="http://schemas.microsoft.com/office/drawing/2014/main" id="{236245BA-093E-5F8C-FE0A-9701DFCD9183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9" name="สี่เหลี่ยมผืนผ้า 58">
              <a:extLst>
                <a:ext uri="{FF2B5EF4-FFF2-40B4-BE49-F238E27FC236}">
                  <a16:creationId xmlns:a16="http://schemas.microsoft.com/office/drawing/2014/main" id="{3D358147-24B0-F817-F8DF-49553ECD8CBD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62" name="เร">
            <a:extLst>
              <a:ext uri="{FF2B5EF4-FFF2-40B4-BE49-F238E27FC236}">
                <a16:creationId xmlns:a16="http://schemas.microsoft.com/office/drawing/2014/main" id="{432C2A87-154E-6C7B-3C30-F46F3265DCBF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63" name="วงรี 62">
              <a:extLst>
                <a:ext uri="{FF2B5EF4-FFF2-40B4-BE49-F238E27FC236}">
                  <a16:creationId xmlns:a16="http://schemas.microsoft.com/office/drawing/2014/main" id="{2B6D6FBF-CA99-0C56-855D-8A74E1E3F1F6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4" name="สี่เหลี่ยมผืนผ้า 63">
              <a:extLst>
                <a:ext uri="{FF2B5EF4-FFF2-40B4-BE49-F238E27FC236}">
                  <a16:creationId xmlns:a16="http://schemas.microsoft.com/office/drawing/2014/main" id="{665B5536-67CE-9E3C-29EF-A327D113B580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65" name="มี">
            <a:extLst>
              <a:ext uri="{FF2B5EF4-FFF2-40B4-BE49-F238E27FC236}">
                <a16:creationId xmlns:a16="http://schemas.microsoft.com/office/drawing/2014/main" id="{0255CB7C-DB9B-7196-B437-C3F40596EF9A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66" name="วงรี 65">
              <a:extLst>
                <a:ext uri="{FF2B5EF4-FFF2-40B4-BE49-F238E27FC236}">
                  <a16:creationId xmlns:a16="http://schemas.microsoft.com/office/drawing/2014/main" id="{220AB2A4-AFB3-083F-C570-3A1D4C14055F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7" name="สี่เหลี่ยมผืนผ้า 66">
              <a:extLst>
                <a:ext uri="{FF2B5EF4-FFF2-40B4-BE49-F238E27FC236}">
                  <a16:creationId xmlns:a16="http://schemas.microsoft.com/office/drawing/2014/main" id="{6919A3B7-64F2-1EF0-A49A-954D8F001412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68" name="ฟา">
            <a:extLst>
              <a:ext uri="{FF2B5EF4-FFF2-40B4-BE49-F238E27FC236}">
                <a16:creationId xmlns:a16="http://schemas.microsoft.com/office/drawing/2014/main" id="{3D0C9360-9659-61B1-EB62-FDBDD6FB4336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69" name="วงรี 68">
              <a:extLst>
                <a:ext uri="{FF2B5EF4-FFF2-40B4-BE49-F238E27FC236}">
                  <a16:creationId xmlns:a16="http://schemas.microsoft.com/office/drawing/2014/main" id="{2586A44E-A2F4-F65B-1929-34B31C2F5875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0" name="สี่เหลี่ยมผืนผ้า 69">
              <a:extLst>
                <a:ext uri="{FF2B5EF4-FFF2-40B4-BE49-F238E27FC236}">
                  <a16:creationId xmlns:a16="http://schemas.microsoft.com/office/drawing/2014/main" id="{A4501D9E-58E8-6E55-40FA-12BA27DE1908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73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50E089BE-3B0D-7356-5527-99932D5EF6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3378" y="4853288"/>
            <a:ext cx="914400" cy="914400"/>
          </a:xfrm>
          <a:prstGeom prst="rect">
            <a:avLst/>
          </a:prstGeom>
        </p:spPr>
      </p:pic>
      <p:pic>
        <p:nvPicPr>
          <p:cNvPr id="75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AA168F9E-AF06-4488-91A2-BAA87FA755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925" y="4853288"/>
            <a:ext cx="914400" cy="914400"/>
          </a:xfrm>
          <a:prstGeom prst="rect">
            <a:avLst/>
          </a:prstGeom>
        </p:spPr>
      </p:pic>
      <p:pic>
        <p:nvPicPr>
          <p:cNvPr id="78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51E254C8-85EE-9FA3-EE45-1FB1E8B6C8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2008" y="4848128"/>
            <a:ext cx="914400" cy="914400"/>
          </a:xfrm>
          <a:prstGeom prst="rect">
            <a:avLst/>
          </a:prstGeom>
        </p:spPr>
      </p:pic>
      <p:pic>
        <p:nvPicPr>
          <p:cNvPr id="79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A9D23169-A4D4-4F88-363E-AD62671BDE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2448" y="4836906"/>
            <a:ext cx="914400" cy="914400"/>
          </a:xfrm>
          <a:prstGeom prst="rect">
            <a:avLst/>
          </a:prstGeom>
        </p:spPr>
      </p:pic>
      <p:pic>
        <p:nvPicPr>
          <p:cNvPr id="80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E489C8FD-D0D1-4C92-EC6C-13569E68AE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7779" y="5757840"/>
            <a:ext cx="914400" cy="914400"/>
          </a:xfrm>
          <a:prstGeom prst="rect">
            <a:avLst/>
          </a:prstGeom>
        </p:spPr>
      </p:pic>
      <p:pic>
        <p:nvPicPr>
          <p:cNvPr id="81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7F3588F8-B19A-A769-DA90-DF13C94263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82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C6979999-FD49-2B1C-257F-1B3DDE5360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8495" y="5757840"/>
            <a:ext cx="914400" cy="914400"/>
          </a:xfrm>
          <a:prstGeom prst="rect">
            <a:avLst/>
          </a:prstGeom>
        </p:spPr>
      </p:pic>
      <p:sp>
        <p:nvSpPr>
          <p:cNvPr id="85" name="สี่เหลี่ยมผืนผ้า 84">
            <a:extLst>
              <a:ext uri="{FF2B5EF4-FFF2-40B4-BE49-F238E27FC236}">
                <a16:creationId xmlns:a16="http://schemas.microsoft.com/office/drawing/2014/main" id="{13BE666F-B65D-6F26-486B-EDE3DC9B7B28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6" name="สี่เหลี่ยมผืนผ้า 85">
            <a:extLst>
              <a:ext uri="{FF2B5EF4-FFF2-40B4-BE49-F238E27FC236}">
                <a16:creationId xmlns:a16="http://schemas.microsoft.com/office/drawing/2014/main" id="{1ABAC538-E744-D8E4-B46B-C4C466E10F70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0" name="รูปภาพ 89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C1106FF-973B-F900-64FA-3F184947FDC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93" name="กลุ่ม 92">
            <a:extLst>
              <a:ext uri="{FF2B5EF4-FFF2-40B4-BE49-F238E27FC236}">
                <a16:creationId xmlns:a16="http://schemas.microsoft.com/office/drawing/2014/main" id="{8DBA963D-31CC-E43D-60B1-0FD7108F0198}"/>
              </a:ext>
            </a:extLst>
          </p:cNvPr>
          <p:cNvGrpSpPr/>
          <p:nvPr/>
        </p:nvGrpSpPr>
        <p:grpSpPr>
          <a:xfrm>
            <a:off x="107294" y="179882"/>
            <a:ext cx="1468356" cy="742950"/>
            <a:chOff x="1433355" y="306009"/>
            <a:chExt cx="1468356" cy="742950"/>
          </a:xfrm>
        </p:grpSpPr>
        <p:sp>
          <p:nvSpPr>
            <p:cNvPr id="94" name="วงรี 93">
              <a:extLst>
                <a:ext uri="{FF2B5EF4-FFF2-40B4-BE49-F238E27FC236}">
                  <a16:creationId xmlns:a16="http://schemas.microsoft.com/office/drawing/2014/main" id="{F4094532-AF23-2F66-0303-6557D62E7043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95" name="สี่เหลี่ยมผืนผ้า 94">
              <a:extLst>
                <a:ext uri="{FF2B5EF4-FFF2-40B4-BE49-F238E27FC236}">
                  <a16:creationId xmlns:a16="http://schemas.microsoft.com/office/drawing/2014/main" id="{C860779E-F4DE-9403-D936-BC19ED430B24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3332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E452CCD2-C74D-57EC-C69E-C42E8E0F9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7D2004C8-A150-BC88-3210-08F3D56C8450}"/>
              </a:ext>
            </a:extLst>
          </p:cNvPr>
          <p:cNvGrpSpPr/>
          <p:nvPr/>
        </p:nvGrpSpPr>
        <p:grpSpPr>
          <a:xfrm>
            <a:off x="2040434" y="-14061"/>
            <a:ext cx="8350010" cy="5514975"/>
            <a:chOff x="2040434" y="-14061"/>
            <a:chExt cx="8350010" cy="5514975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7F95483C-0135-F93F-1425-8F7167A43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35"/>
            <a:stretch/>
          </p:blipFill>
          <p:spPr>
            <a:xfrm>
              <a:off x="2040434" y="-14061"/>
              <a:ext cx="8350010" cy="5514975"/>
            </a:xfrm>
            <a:prstGeom prst="rect">
              <a:avLst/>
            </a:prstGeom>
          </p:spPr>
        </p:pic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2E5BA612-B6EA-B101-CC69-F2F26E16AE4A}"/>
                </a:ext>
              </a:extLst>
            </p:cNvPr>
            <p:cNvSpPr/>
            <p:nvPr/>
          </p:nvSpPr>
          <p:spPr>
            <a:xfrm>
              <a:off x="2857630" y="1941267"/>
              <a:ext cx="6715618" cy="2143414"/>
            </a:xfrm>
            <a:prstGeom prst="roundRect">
              <a:avLst>
                <a:gd name="adj" fmla="val 21311"/>
              </a:avLst>
            </a:prstGeom>
            <a:solidFill>
              <a:srgbClr val="FFC000"/>
            </a:solidFill>
            <a:ln>
              <a:solidFill>
                <a:schemeClr val="accent4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ตอนที่ 1 </a:t>
              </a:r>
            </a:p>
            <a:p>
              <a:pPr algn="ctr"/>
              <a:r>
                <a:rPr lang="th-TH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ทฤษฎีดนตรีสากลเบื้องต้น</a:t>
              </a:r>
            </a:p>
          </p:txBody>
        </p:sp>
      </p:grpSp>
      <p:pic>
        <p:nvPicPr>
          <p:cNvPr id="10" name="รูปภาพ 9">
            <a:hlinkClick r:id="rId5" action="ppaction://hlinksldjump"/>
            <a:extLst>
              <a:ext uri="{FF2B5EF4-FFF2-40B4-BE49-F238E27FC236}">
                <a16:creationId xmlns:a16="http://schemas.microsoft.com/office/drawing/2014/main" id="{87D95CD2-8D3E-8687-D4D1-E989B9F25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07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846330" y="210187"/>
            <a:ext cx="3630276" cy="6119333"/>
          </a:xfrm>
          <a:prstGeom prst="rect">
            <a:avLst/>
          </a:prstGeom>
        </p:spPr>
      </p:pic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277874" y="866626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31AF1EDB-DE76-CA4F-AE75-DA077334D7F8}"/>
              </a:ext>
            </a:extLst>
          </p:cNvPr>
          <p:cNvGrpSpPr/>
          <p:nvPr/>
        </p:nvGrpSpPr>
        <p:grpSpPr>
          <a:xfrm>
            <a:off x="1815140" y="303928"/>
            <a:ext cx="4338289" cy="3620261"/>
            <a:chOff x="1742723" y="144495"/>
            <a:chExt cx="4338289" cy="3620261"/>
          </a:xfrm>
        </p:grpSpPr>
        <p:grpSp>
          <p:nvGrpSpPr>
            <p:cNvPr id="39" name="กลุ่ม 38">
              <a:extLst>
                <a:ext uri="{FF2B5EF4-FFF2-40B4-BE49-F238E27FC236}">
                  <a16:creationId xmlns:a16="http://schemas.microsoft.com/office/drawing/2014/main" id="{ED598AF5-D069-9A5C-ECC1-867B35B49B48}"/>
                </a:ext>
              </a:extLst>
            </p:cNvPr>
            <p:cNvGrpSpPr/>
            <p:nvPr/>
          </p:nvGrpSpPr>
          <p:grpSpPr>
            <a:xfrm>
              <a:off x="1742723" y="144495"/>
              <a:ext cx="4338289" cy="3620261"/>
              <a:chOff x="3652486" y="523567"/>
              <a:chExt cx="4151216" cy="3620261"/>
            </a:xfrm>
          </p:grpSpPr>
          <p:sp>
            <p:nvSpPr>
              <p:cNvPr id="15" name="สี่เหลี่ยมผืนผ้า: มุมมน 14">
                <a:extLst>
                  <a:ext uri="{FF2B5EF4-FFF2-40B4-BE49-F238E27FC236}">
                    <a16:creationId xmlns:a16="http://schemas.microsoft.com/office/drawing/2014/main" id="{4B912C68-F5D4-B214-352D-174119F4EF2F}"/>
                  </a:ext>
                </a:extLst>
              </p:cNvPr>
              <p:cNvSpPr/>
              <p:nvPr/>
            </p:nvSpPr>
            <p:spPr>
              <a:xfrm>
                <a:off x="3652486" y="523567"/>
                <a:ext cx="4151216" cy="362026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pic>
            <p:nvPicPr>
              <p:cNvPr id="36" name="รูปภาพ 35">
                <a:extLst>
                  <a:ext uri="{FF2B5EF4-FFF2-40B4-BE49-F238E27FC236}">
                    <a16:creationId xmlns:a16="http://schemas.microsoft.com/office/drawing/2014/main" id="{94BB590A-9140-ABC2-1EC6-C0594C7A6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196720" y="801884"/>
                <a:ext cx="2033136" cy="2726370"/>
              </a:xfrm>
              <a:prstGeom prst="rect">
                <a:avLst/>
              </a:prstGeom>
            </p:spPr>
          </p:pic>
          <p:pic>
            <p:nvPicPr>
              <p:cNvPr id="38" name="รูปภาพ 37" descr="รูปภาพประกอบด้วย ภาพตัดปะ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899D79CB-3760-83EC-A990-DDB88DE32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8889" l="10000" r="90000">
                            <a14:foregroundMark x1="36667" y1="91111" x2="36667" y2="94444"/>
                            <a14:foregroundMark x1="46944" y1="10694" x2="56389" y2="4444"/>
                            <a14:foregroundMark x1="56389" y1="4444" x2="71111" y2="4306"/>
                            <a14:foregroundMark x1="71111" y1="4306" x2="73889" y2="9583"/>
                            <a14:foregroundMark x1="64722" y1="694" x2="65833" y2="694"/>
                            <a14:foregroundMark x1="70278" y1="2361" x2="66111" y2="0"/>
                            <a14:foregroundMark x1="38611" y1="97222" x2="38611" y2="9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3662" y="1267191"/>
                <a:ext cx="1013024" cy="2033137"/>
              </a:xfrm>
              <a:prstGeom prst="rect">
                <a:avLst/>
              </a:prstGeom>
            </p:spPr>
          </p:pic>
        </p:grp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81390378-D0E6-B8FD-1A33-09D0CE8B9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4127544" y="1798307"/>
              <a:ext cx="1586619" cy="16895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9" name="ซอล">
            <a:extLst>
              <a:ext uri="{FF2B5EF4-FFF2-40B4-BE49-F238E27FC236}">
                <a16:creationId xmlns:a16="http://schemas.microsoft.com/office/drawing/2014/main" id="{BF244532-9BA0-7510-9EC6-55EF0BEF3CAD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10" name="วงรี 9">
              <a:extLst>
                <a:ext uri="{FF2B5EF4-FFF2-40B4-BE49-F238E27FC236}">
                  <a16:creationId xmlns:a16="http://schemas.microsoft.com/office/drawing/2014/main" id="{9B80BA1E-EA6E-EAE3-F9EF-787EB70D95CF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1" name="สี่เหลี่ยมผืนผ้า 10">
              <a:extLst>
                <a:ext uri="{FF2B5EF4-FFF2-40B4-BE49-F238E27FC236}">
                  <a16:creationId xmlns:a16="http://schemas.microsoft.com/office/drawing/2014/main" id="{22A0095A-AE1D-246F-673D-2FB8C478BDD0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13" name="ลา">
            <a:extLst>
              <a:ext uri="{FF2B5EF4-FFF2-40B4-BE49-F238E27FC236}">
                <a16:creationId xmlns:a16="http://schemas.microsoft.com/office/drawing/2014/main" id="{810BB4AD-2C8F-9FBE-3446-F521A2DE1710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16" name="วงรี 15">
              <a:extLst>
                <a:ext uri="{FF2B5EF4-FFF2-40B4-BE49-F238E27FC236}">
                  <a16:creationId xmlns:a16="http://schemas.microsoft.com/office/drawing/2014/main" id="{BE6BBE64-BD50-A6F2-7AA5-120DCF999334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0" name="สี่เหลี่ยมผืนผ้า 19">
              <a:extLst>
                <a:ext uri="{FF2B5EF4-FFF2-40B4-BE49-F238E27FC236}">
                  <a16:creationId xmlns:a16="http://schemas.microsoft.com/office/drawing/2014/main" id="{1181C8C0-1053-E86F-D9DF-226FFB72C1F7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1" name="ที">
            <a:extLst>
              <a:ext uri="{FF2B5EF4-FFF2-40B4-BE49-F238E27FC236}">
                <a16:creationId xmlns:a16="http://schemas.microsoft.com/office/drawing/2014/main" id="{A87EAF4E-C3A2-F738-5348-BE269A192518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22" name="วงรี 21">
              <a:extLst>
                <a:ext uri="{FF2B5EF4-FFF2-40B4-BE49-F238E27FC236}">
                  <a16:creationId xmlns:a16="http://schemas.microsoft.com/office/drawing/2014/main" id="{7A1E26AE-C852-E4C1-D1FB-C3E0CF55B1E9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2A52027-27DB-09F4-4E75-D0E458C27CC6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4" name="โด">
            <a:extLst>
              <a:ext uri="{FF2B5EF4-FFF2-40B4-BE49-F238E27FC236}">
                <a16:creationId xmlns:a16="http://schemas.microsoft.com/office/drawing/2014/main" id="{DE64320D-7085-4B38-E8F0-7C628EDD7314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25" name="วงรี 24">
              <a:extLst>
                <a:ext uri="{FF2B5EF4-FFF2-40B4-BE49-F238E27FC236}">
                  <a16:creationId xmlns:a16="http://schemas.microsoft.com/office/drawing/2014/main" id="{DD57D202-3216-B087-7959-F830FE8EACBA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6" name="สี่เหลี่ยมผืนผ้า 25">
              <a:extLst>
                <a:ext uri="{FF2B5EF4-FFF2-40B4-BE49-F238E27FC236}">
                  <a16:creationId xmlns:a16="http://schemas.microsoft.com/office/drawing/2014/main" id="{656BC49B-8C93-A25D-4521-E13EA3EC282A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27" name="เร">
            <a:extLst>
              <a:ext uri="{FF2B5EF4-FFF2-40B4-BE49-F238E27FC236}">
                <a16:creationId xmlns:a16="http://schemas.microsoft.com/office/drawing/2014/main" id="{E2DD2626-C563-B4F2-69E9-E8CCF393560C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28" name="วงรี 27">
              <a:extLst>
                <a:ext uri="{FF2B5EF4-FFF2-40B4-BE49-F238E27FC236}">
                  <a16:creationId xmlns:a16="http://schemas.microsoft.com/office/drawing/2014/main" id="{E72904B1-EAF9-92CA-6E9F-E5D026818C49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65CB3E3-B1C2-66B4-519D-3A510D4BFA5D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31" name="มี">
            <a:extLst>
              <a:ext uri="{FF2B5EF4-FFF2-40B4-BE49-F238E27FC236}">
                <a16:creationId xmlns:a16="http://schemas.microsoft.com/office/drawing/2014/main" id="{3526858E-B6F8-8137-49C0-B74747FC6F1D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32" name="วงรี 31">
              <a:extLst>
                <a:ext uri="{FF2B5EF4-FFF2-40B4-BE49-F238E27FC236}">
                  <a16:creationId xmlns:a16="http://schemas.microsoft.com/office/drawing/2014/main" id="{78703D31-3890-3483-6A1E-218B551A00A9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สี่เหลี่ยมผืนผ้า 32">
              <a:extLst>
                <a:ext uri="{FF2B5EF4-FFF2-40B4-BE49-F238E27FC236}">
                  <a16:creationId xmlns:a16="http://schemas.microsoft.com/office/drawing/2014/main" id="{42B1FCB9-C08F-C039-2162-1D98F02DF46F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34" name="ฟา">
            <a:extLst>
              <a:ext uri="{FF2B5EF4-FFF2-40B4-BE49-F238E27FC236}">
                <a16:creationId xmlns:a16="http://schemas.microsoft.com/office/drawing/2014/main" id="{796C2856-8033-614C-63FF-2A5517928B0F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35" name="วงรี 34">
              <a:extLst>
                <a:ext uri="{FF2B5EF4-FFF2-40B4-BE49-F238E27FC236}">
                  <a16:creationId xmlns:a16="http://schemas.microsoft.com/office/drawing/2014/main" id="{D75870E7-7DB2-89C1-6623-8D202A5CED32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2" name="สี่เหลี่ยมผืนผ้า 41">
              <a:extLst>
                <a:ext uri="{FF2B5EF4-FFF2-40B4-BE49-F238E27FC236}">
                  <a16:creationId xmlns:a16="http://schemas.microsoft.com/office/drawing/2014/main" id="{6603ADAA-CE0C-1DD8-F9FB-A3F01DEC1D33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72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26A6ECCF-DC8A-584A-EF02-E63E05CA46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96059" y="5731852"/>
            <a:ext cx="914400" cy="914400"/>
          </a:xfrm>
          <a:prstGeom prst="rect">
            <a:avLst/>
          </a:prstGeom>
        </p:spPr>
      </p:pic>
      <p:pic>
        <p:nvPicPr>
          <p:cNvPr id="74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B108DA9D-3FAF-51A2-6468-5206F9AB7E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925" y="4853288"/>
            <a:ext cx="914400" cy="914400"/>
          </a:xfrm>
          <a:prstGeom prst="rect">
            <a:avLst/>
          </a:prstGeom>
        </p:spPr>
      </p:pic>
      <p:pic>
        <p:nvPicPr>
          <p:cNvPr id="76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1FEFF484-028E-A99E-27F8-63B7824B95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2008" y="4848128"/>
            <a:ext cx="914400" cy="914400"/>
          </a:xfrm>
          <a:prstGeom prst="rect">
            <a:avLst/>
          </a:prstGeom>
        </p:spPr>
      </p:pic>
      <p:pic>
        <p:nvPicPr>
          <p:cNvPr id="77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235B4315-0893-9064-F6A8-C21BF91657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2448" y="4836906"/>
            <a:ext cx="914400" cy="914400"/>
          </a:xfrm>
          <a:prstGeom prst="rect">
            <a:avLst/>
          </a:prstGeom>
        </p:spPr>
      </p:pic>
      <p:pic>
        <p:nvPicPr>
          <p:cNvPr id="85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A8799B93-0A01-04B5-2BBA-65BBDFA8DA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76000" y="4890725"/>
            <a:ext cx="914400" cy="914400"/>
          </a:xfrm>
          <a:prstGeom prst="rect">
            <a:avLst/>
          </a:prstGeom>
        </p:spPr>
      </p:pic>
      <p:pic>
        <p:nvPicPr>
          <p:cNvPr id="86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7DDC420D-2D40-FBAD-6051-A258D551AB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87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C31DA099-A9FA-3517-A2BD-E96CCBFE68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8495" y="5757840"/>
            <a:ext cx="914400" cy="914400"/>
          </a:xfrm>
          <a:prstGeom prst="rect">
            <a:avLst/>
          </a:prstGeom>
        </p:spPr>
      </p:pic>
      <p:sp>
        <p:nvSpPr>
          <p:cNvPr id="88" name="สี่เหลี่ยมผืนผ้า 87">
            <a:extLst>
              <a:ext uri="{FF2B5EF4-FFF2-40B4-BE49-F238E27FC236}">
                <a16:creationId xmlns:a16="http://schemas.microsoft.com/office/drawing/2014/main" id="{2B81F4E4-BD69-56EA-4933-A3F2D5B96D10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9" name="สี่เหลี่ยมผืนผ้า 88">
            <a:extLst>
              <a:ext uri="{FF2B5EF4-FFF2-40B4-BE49-F238E27FC236}">
                <a16:creationId xmlns:a16="http://schemas.microsoft.com/office/drawing/2014/main" id="{0DDD5EB7-39FE-0F16-4EA0-D6B3EBC075E6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0" name="รูปภาพ 89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DE025B4-22C1-705D-035A-EEA8F045162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91" name="กลุ่ม 90">
            <a:extLst>
              <a:ext uri="{FF2B5EF4-FFF2-40B4-BE49-F238E27FC236}">
                <a16:creationId xmlns:a16="http://schemas.microsoft.com/office/drawing/2014/main" id="{A7D1C254-9C7E-B0FD-AD82-062E85321486}"/>
              </a:ext>
            </a:extLst>
          </p:cNvPr>
          <p:cNvGrpSpPr/>
          <p:nvPr/>
        </p:nvGrpSpPr>
        <p:grpSpPr>
          <a:xfrm>
            <a:off x="107294" y="135736"/>
            <a:ext cx="1468356" cy="742950"/>
            <a:chOff x="1433355" y="306009"/>
            <a:chExt cx="1468356" cy="742950"/>
          </a:xfrm>
        </p:grpSpPr>
        <p:sp>
          <p:nvSpPr>
            <p:cNvPr id="92" name="วงรี 91">
              <a:extLst>
                <a:ext uri="{FF2B5EF4-FFF2-40B4-BE49-F238E27FC236}">
                  <a16:creationId xmlns:a16="http://schemas.microsoft.com/office/drawing/2014/main" id="{91F0FC82-9E78-2A90-ED8B-A10692242FD6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93" name="สี่เหลี่ยมผืนผ้า 92">
              <a:extLst>
                <a:ext uri="{FF2B5EF4-FFF2-40B4-BE49-F238E27FC236}">
                  <a16:creationId xmlns:a16="http://schemas.microsoft.com/office/drawing/2014/main" id="{467B365A-A486-6A8D-71D1-F6CAD49BF2B4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7354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2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2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539514" y="332224"/>
            <a:ext cx="3630276" cy="6119333"/>
          </a:xfrm>
          <a:prstGeom prst="rect">
            <a:avLst/>
          </a:prstGeom>
        </p:spPr>
      </p:pic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110988" y="784188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31AF1EDB-DE76-CA4F-AE75-DA077334D7F8}"/>
              </a:ext>
            </a:extLst>
          </p:cNvPr>
          <p:cNvGrpSpPr/>
          <p:nvPr/>
        </p:nvGrpSpPr>
        <p:grpSpPr>
          <a:xfrm>
            <a:off x="1698171" y="322785"/>
            <a:ext cx="4092232" cy="3620261"/>
            <a:chOff x="1742724" y="144495"/>
            <a:chExt cx="4092232" cy="3620261"/>
          </a:xfrm>
        </p:grpSpPr>
        <p:grpSp>
          <p:nvGrpSpPr>
            <p:cNvPr id="39" name="กลุ่ม 38">
              <a:extLst>
                <a:ext uri="{FF2B5EF4-FFF2-40B4-BE49-F238E27FC236}">
                  <a16:creationId xmlns:a16="http://schemas.microsoft.com/office/drawing/2014/main" id="{ED598AF5-D069-9A5C-ECC1-867B35B49B48}"/>
                </a:ext>
              </a:extLst>
            </p:cNvPr>
            <p:cNvGrpSpPr/>
            <p:nvPr/>
          </p:nvGrpSpPr>
          <p:grpSpPr>
            <a:xfrm>
              <a:off x="1742724" y="144495"/>
              <a:ext cx="4092232" cy="3620261"/>
              <a:chOff x="3652487" y="523567"/>
              <a:chExt cx="3915769" cy="3620261"/>
            </a:xfrm>
          </p:grpSpPr>
          <p:sp>
            <p:nvSpPr>
              <p:cNvPr id="15" name="สี่เหลี่ยมผืนผ้า: มุมมน 14">
                <a:extLst>
                  <a:ext uri="{FF2B5EF4-FFF2-40B4-BE49-F238E27FC236}">
                    <a16:creationId xmlns:a16="http://schemas.microsoft.com/office/drawing/2014/main" id="{4B912C68-F5D4-B214-352D-174119F4EF2F}"/>
                  </a:ext>
                </a:extLst>
              </p:cNvPr>
              <p:cNvSpPr/>
              <p:nvPr/>
            </p:nvSpPr>
            <p:spPr>
              <a:xfrm>
                <a:off x="3652487" y="523567"/>
                <a:ext cx="3915769" cy="362026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pic>
            <p:nvPicPr>
              <p:cNvPr id="36" name="รูปภาพ 35">
                <a:extLst>
                  <a:ext uri="{FF2B5EF4-FFF2-40B4-BE49-F238E27FC236}">
                    <a16:creationId xmlns:a16="http://schemas.microsoft.com/office/drawing/2014/main" id="{94BB590A-9140-ABC2-1EC6-C0594C7A6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574396" y="838755"/>
                <a:ext cx="2161249" cy="2898165"/>
              </a:xfrm>
              <a:prstGeom prst="rect">
                <a:avLst/>
              </a:prstGeom>
            </p:spPr>
          </p:pic>
          <p:pic>
            <p:nvPicPr>
              <p:cNvPr id="38" name="รูปภาพ 37" descr="รูปภาพประกอบด้วย ภาพตัดปะ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899D79CB-3760-83EC-A990-DDB88DE32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8889" l="10000" r="90000">
                            <a14:foregroundMark x1="36667" y1="91111" x2="36667" y2="94444"/>
                            <a14:foregroundMark x1="46944" y1="10694" x2="56389" y2="4444"/>
                            <a14:foregroundMark x1="56389" y1="4444" x2="71111" y2="4306"/>
                            <a14:foregroundMark x1="71111" y1="4306" x2="73889" y2="9583"/>
                            <a14:foregroundMark x1="64722" y1="694" x2="65833" y2="694"/>
                            <a14:foregroundMark x1="70278" y1="2361" x2="66111" y2="0"/>
                            <a14:foregroundMark x1="38611" y1="97222" x2="38611" y2="9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495" y="1316394"/>
                <a:ext cx="1104641" cy="2217011"/>
              </a:xfrm>
              <a:prstGeom prst="rect">
                <a:avLst/>
              </a:prstGeom>
            </p:spPr>
          </p:pic>
        </p:grp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81390378-D0E6-B8FD-1A33-09D0CE8B9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3749909" y="823267"/>
              <a:ext cx="1586619" cy="16895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6" name="ซอล">
            <a:extLst>
              <a:ext uri="{FF2B5EF4-FFF2-40B4-BE49-F238E27FC236}">
                <a16:creationId xmlns:a16="http://schemas.microsoft.com/office/drawing/2014/main" id="{8DE16E77-8CD8-1495-E831-7B66EFDA95E3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7" name="วงรี 6">
              <a:extLst>
                <a:ext uri="{FF2B5EF4-FFF2-40B4-BE49-F238E27FC236}">
                  <a16:creationId xmlns:a16="http://schemas.microsoft.com/office/drawing/2014/main" id="{EA456858-5267-640C-0FF7-F0C8E491BE20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E5AD9DF6-F96E-9CF3-ED95-FAE20B8CA530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10" name="ลา">
            <a:extLst>
              <a:ext uri="{FF2B5EF4-FFF2-40B4-BE49-F238E27FC236}">
                <a16:creationId xmlns:a16="http://schemas.microsoft.com/office/drawing/2014/main" id="{B0AFE23F-7D82-B730-D84B-B5F6C4524846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11" name="วงรี 10">
              <a:extLst>
                <a:ext uri="{FF2B5EF4-FFF2-40B4-BE49-F238E27FC236}">
                  <a16:creationId xmlns:a16="http://schemas.microsoft.com/office/drawing/2014/main" id="{C10B6399-6DD4-F802-5C5F-745F76A21744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41A73D79-E66A-F180-1943-EA1C80B5242D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16" name="ที">
            <a:extLst>
              <a:ext uri="{FF2B5EF4-FFF2-40B4-BE49-F238E27FC236}">
                <a16:creationId xmlns:a16="http://schemas.microsoft.com/office/drawing/2014/main" id="{5DCCB578-3C08-7C1E-6C54-24D1B96357E9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20" name="วงรี 19">
              <a:extLst>
                <a:ext uri="{FF2B5EF4-FFF2-40B4-BE49-F238E27FC236}">
                  <a16:creationId xmlns:a16="http://schemas.microsoft.com/office/drawing/2014/main" id="{E12BEA69-41EE-6E2F-F764-6AB0092FA4E6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C6610A66-5E53-5589-77D4-4B35D63E0323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2" name="โด">
            <a:extLst>
              <a:ext uri="{FF2B5EF4-FFF2-40B4-BE49-F238E27FC236}">
                <a16:creationId xmlns:a16="http://schemas.microsoft.com/office/drawing/2014/main" id="{63F38848-2E94-1AC3-5901-4548EB916E15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23" name="วงรี 22">
              <a:extLst>
                <a:ext uri="{FF2B5EF4-FFF2-40B4-BE49-F238E27FC236}">
                  <a16:creationId xmlns:a16="http://schemas.microsoft.com/office/drawing/2014/main" id="{BE5D5E22-D7DD-1F19-5AD7-C3556B6630C2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4" name="สี่เหลี่ยมผืนผ้า 23">
              <a:extLst>
                <a:ext uri="{FF2B5EF4-FFF2-40B4-BE49-F238E27FC236}">
                  <a16:creationId xmlns:a16="http://schemas.microsoft.com/office/drawing/2014/main" id="{9B16870F-31E7-AF33-51C6-2DF4D348077D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25" name="เร">
            <a:extLst>
              <a:ext uri="{FF2B5EF4-FFF2-40B4-BE49-F238E27FC236}">
                <a16:creationId xmlns:a16="http://schemas.microsoft.com/office/drawing/2014/main" id="{C06EDDF8-5ECA-A030-1B11-0E4107EA0EBC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FA999CEF-5491-B7F8-6D13-EED973FD55A2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7" name="สี่เหลี่ยมผืนผ้า 26">
              <a:extLst>
                <a:ext uri="{FF2B5EF4-FFF2-40B4-BE49-F238E27FC236}">
                  <a16:creationId xmlns:a16="http://schemas.microsoft.com/office/drawing/2014/main" id="{B528A927-F6EB-14BD-9107-FEBD809DDAB3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28" name="มี">
            <a:extLst>
              <a:ext uri="{FF2B5EF4-FFF2-40B4-BE49-F238E27FC236}">
                <a16:creationId xmlns:a16="http://schemas.microsoft.com/office/drawing/2014/main" id="{C3C46E7E-DB05-B332-D194-A2A618A5A48B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29" name="วงรี 28">
              <a:extLst>
                <a:ext uri="{FF2B5EF4-FFF2-40B4-BE49-F238E27FC236}">
                  <a16:creationId xmlns:a16="http://schemas.microsoft.com/office/drawing/2014/main" id="{48200317-3864-1F0D-F15F-54E86B1B0F60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D98842D1-8639-C858-51BD-8200E3FFE07D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32" name="ฟา">
            <a:extLst>
              <a:ext uri="{FF2B5EF4-FFF2-40B4-BE49-F238E27FC236}">
                <a16:creationId xmlns:a16="http://schemas.microsoft.com/office/drawing/2014/main" id="{89DC0219-4494-B990-6E21-31E3640D5192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33" name="วงรี 32">
              <a:extLst>
                <a:ext uri="{FF2B5EF4-FFF2-40B4-BE49-F238E27FC236}">
                  <a16:creationId xmlns:a16="http://schemas.microsoft.com/office/drawing/2014/main" id="{BB97D2C8-004C-C8CE-4846-0CE0E006A5B9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8A459B01-D953-57B8-135B-D6E227428F56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35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346DF38F-47E2-307F-F288-3F8857FD74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60904" y="4822107"/>
            <a:ext cx="914400" cy="914400"/>
          </a:xfrm>
          <a:prstGeom prst="rect">
            <a:avLst/>
          </a:prstGeom>
        </p:spPr>
      </p:pic>
      <p:pic>
        <p:nvPicPr>
          <p:cNvPr id="37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E96D038E-28EB-D8DB-A964-794A2F1E0B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925" y="4853288"/>
            <a:ext cx="914400" cy="914400"/>
          </a:xfrm>
          <a:prstGeom prst="rect">
            <a:avLst/>
          </a:prstGeom>
        </p:spPr>
      </p:pic>
      <p:pic>
        <p:nvPicPr>
          <p:cNvPr id="42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9971924D-041E-8ADD-1F8C-4A2E48D802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5208" y="4877028"/>
            <a:ext cx="914400" cy="914400"/>
          </a:xfrm>
          <a:prstGeom prst="rect">
            <a:avLst/>
          </a:prstGeom>
        </p:spPr>
      </p:pic>
      <p:pic>
        <p:nvPicPr>
          <p:cNvPr id="43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59BE2B7E-9AEB-219A-0EEC-34C6851100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2448" y="4836906"/>
            <a:ext cx="914400" cy="914400"/>
          </a:xfrm>
          <a:prstGeom prst="rect">
            <a:avLst/>
          </a:prstGeom>
        </p:spPr>
      </p:pic>
      <p:pic>
        <p:nvPicPr>
          <p:cNvPr id="44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3F3F4DD6-0046-3030-3501-DD082797FA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7779" y="5757840"/>
            <a:ext cx="914400" cy="914400"/>
          </a:xfrm>
          <a:prstGeom prst="rect">
            <a:avLst/>
          </a:prstGeom>
        </p:spPr>
      </p:pic>
      <p:pic>
        <p:nvPicPr>
          <p:cNvPr id="54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16C65541-DBF1-1A10-B7E0-EEF7B52BAD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55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E845D49D-3160-11D2-D6BC-C0A95B9499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8495" y="5757840"/>
            <a:ext cx="914400" cy="914400"/>
          </a:xfrm>
          <a:prstGeom prst="rect">
            <a:avLst/>
          </a:prstGeom>
        </p:spPr>
      </p:pic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8EB1BA74-B9E7-59E6-92A3-A51DC921BAD0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A291E4B8-9DC4-1C0C-31B4-36102B2E7C66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1" name="รูปภาพ 60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FC24C46-505C-855E-2481-D062ADCAD4D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71" name="กลุ่ม 70">
            <a:extLst>
              <a:ext uri="{FF2B5EF4-FFF2-40B4-BE49-F238E27FC236}">
                <a16:creationId xmlns:a16="http://schemas.microsoft.com/office/drawing/2014/main" id="{DE371D09-C73A-5064-6F5D-D33B7C0D58BC}"/>
              </a:ext>
            </a:extLst>
          </p:cNvPr>
          <p:cNvGrpSpPr/>
          <p:nvPr/>
        </p:nvGrpSpPr>
        <p:grpSpPr>
          <a:xfrm>
            <a:off x="69523" y="96519"/>
            <a:ext cx="1468356" cy="742950"/>
            <a:chOff x="1433355" y="306009"/>
            <a:chExt cx="1468356" cy="742950"/>
          </a:xfrm>
        </p:grpSpPr>
        <p:sp>
          <p:nvSpPr>
            <p:cNvPr id="72" name="วงรี 71">
              <a:extLst>
                <a:ext uri="{FF2B5EF4-FFF2-40B4-BE49-F238E27FC236}">
                  <a16:creationId xmlns:a16="http://schemas.microsoft.com/office/drawing/2014/main" id="{04008644-1835-524F-5CF3-11CE432F58B1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73" name="สี่เหลี่ยมผืนผ้า 72">
              <a:extLst>
                <a:ext uri="{FF2B5EF4-FFF2-40B4-BE49-F238E27FC236}">
                  <a16:creationId xmlns:a16="http://schemas.microsoft.com/office/drawing/2014/main" id="{64B9275F-5A7C-B83E-3BF2-030D14981F57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322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2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2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539514" y="332224"/>
            <a:ext cx="3630276" cy="6119333"/>
          </a:xfrm>
          <a:prstGeom prst="rect">
            <a:avLst/>
          </a:prstGeom>
        </p:spPr>
      </p:pic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110988" y="784188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31AF1EDB-DE76-CA4F-AE75-DA077334D7F8}"/>
              </a:ext>
            </a:extLst>
          </p:cNvPr>
          <p:cNvGrpSpPr/>
          <p:nvPr/>
        </p:nvGrpSpPr>
        <p:grpSpPr>
          <a:xfrm>
            <a:off x="1698171" y="322785"/>
            <a:ext cx="4382842" cy="3620261"/>
            <a:chOff x="1742724" y="144495"/>
            <a:chExt cx="4382842" cy="3620261"/>
          </a:xfrm>
        </p:grpSpPr>
        <p:grpSp>
          <p:nvGrpSpPr>
            <p:cNvPr id="39" name="กลุ่ม 38">
              <a:extLst>
                <a:ext uri="{FF2B5EF4-FFF2-40B4-BE49-F238E27FC236}">
                  <a16:creationId xmlns:a16="http://schemas.microsoft.com/office/drawing/2014/main" id="{ED598AF5-D069-9A5C-ECC1-867B35B49B48}"/>
                </a:ext>
              </a:extLst>
            </p:cNvPr>
            <p:cNvGrpSpPr/>
            <p:nvPr/>
          </p:nvGrpSpPr>
          <p:grpSpPr>
            <a:xfrm>
              <a:off x="1742724" y="144495"/>
              <a:ext cx="4382842" cy="3620261"/>
              <a:chOff x="3652487" y="523567"/>
              <a:chExt cx="4193847" cy="3620261"/>
            </a:xfrm>
          </p:grpSpPr>
          <p:sp>
            <p:nvSpPr>
              <p:cNvPr id="15" name="สี่เหลี่ยมผืนผ้า: มุมมน 14">
                <a:extLst>
                  <a:ext uri="{FF2B5EF4-FFF2-40B4-BE49-F238E27FC236}">
                    <a16:creationId xmlns:a16="http://schemas.microsoft.com/office/drawing/2014/main" id="{4B912C68-F5D4-B214-352D-174119F4EF2F}"/>
                  </a:ext>
                </a:extLst>
              </p:cNvPr>
              <p:cNvSpPr/>
              <p:nvPr/>
            </p:nvSpPr>
            <p:spPr>
              <a:xfrm>
                <a:off x="3652487" y="523567"/>
                <a:ext cx="4193847" cy="362026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pic>
            <p:nvPicPr>
              <p:cNvPr id="36" name="รูปภาพ 35">
                <a:extLst>
                  <a:ext uri="{FF2B5EF4-FFF2-40B4-BE49-F238E27FC236}">
                    <a16:creationId xmlns:a16="http://schemas.microsoft.com/office/drawing/2014/main" id="{94BB590A-9140-ABC2-1EC6-C0594C7A6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218560" y="780042"/>
                <a:ext cx="2161249" cy="2898165"/>
              </a:xfrm>
              <a:prstGeom prst="rect">
                <a:avLst/>
              </a:prstGeom>
            </p:spPr>
          </p:pic>
          <p:pic>
            <p:nvPicPr>
              <p:cNvPr id="38" name="รูปภาพ 37" descr="รูปภาพประกอบด้วย ภาพตัดปะ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899D79CB-3760-83EC-A990-DDB88DE32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8889" l="10000" r="90000">
                            <a14:foregroundMark x1="36667" y1="91111" x2="36667" y2="94444"/>
                            <a14:foregroundMark x1="46944" y1="10694" x2="56389" y2="4444"/>
                            <a14:foregroundMark x1="56389" y1="4444" x2="71111" y2="4306"/>
                            <a14:foregroundMark x1="71111" y1="4306" x2="73889" y2="9583"/>
                            <a14:foregroundMark x1="64722" y1="694" x2="65833" y2="694"/>
                            <a14:foregroundMark x1="70278" y1="2361" x2="66111" y2="0"/>
                            <a14:foregroundMark x1="38611" y1="97222" x2="38611" y2="9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6659" y="1257681"/>
                <a:ext cx="1104641" cy="2217011"/>
              </a:xfrm>
              <a:prstGeom prst="rect">
                <a:avLst/>
              </a:prstGeom>
            </p:spPr>
          </p:pic>
        </p:grp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81390378-D0E6-B8FD-1A33-09D0CE8B9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4230984" y="1452815"/>
              <a:ext cx="1586619" cy="16895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6" name="ซอล">
            <a:extLst>
              <a:ext uri="{FF2B5EF4-FFF2-40B4-BE49-F238E27FC236}">
                <a16:creationId xmlns:a16="http://schemas.microsoft.com/office/drawing/2014/main" id="{789BB3F5-D7A5-1B71-8140-48E0D2A1B8DD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7" name="วงรี 6">
              <a:extLst>
                <a:ext uri="{FF2B5EF4-FFF2-40B4-BE49-F238E27FC236}">
                  <a16:creationId xmlns:a16="http://schemas.microsoft.com/office/drawing/2014/main" id="{9818C16D-B2DC-FE33-FC1A-35A1ED46E230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5BC23946-7987-EB8C-9A63-D32FF8B1801A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10" name="ลา">
            <a:extLst>
              <a:ext uri="{FF2B5EF4-FFF2-40B4-BE49-F238E27FC236}">
                <a16:creationId xmlns:a16="http://schemas.microsoft.com/office/drawing/2014/main" id="{9091E2A4-7AAD-FEE9-73FE-37DB997E88C8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11" name="วงรี 10">
              <a:extLst>
                <a:ext uri="{FF2B5EF4-FFF2-40B4-BE49-F238E27FC236}">
                  <a16:creationId xmlns:a16="http://schemas.microsoft.com/office/drawing/2014/main" id="{786ABA18-BD51-36DA-B4B3-92B172477CCF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E17E0A93-CDCD-1C06-554F-C1EABF666B27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16" name="ที">
            <a:extLst>
              <a:ext uri="{FF2B5EF4-FFF2-40B4-BE49-F238E27FC236}">
                <a16:creationId xmlns:a16="http://schemas.microsoft.com/office/drawing/2014/main" id="{4ACBCC53-AC8B-8556-AB88-FEE45888CF79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20" name="วงรี 19">
              <a:extLst>
                <a:ext uri="{FF2B5EF4-FFF2-40B4-BE49-F238E27FC236}">
                  <a16:creationId xmlns:a16="http://schemas.microsoft.com/office/drawing/2014/main" id="{52885EE3-D325-FC13-67DE-2160D2412673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807E5B49-7619-700E-9570-3ACADB437C49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2" name="โด">
            <a:extLst>
              <a:ext uri="{FF2B5EF4-FFF2-40B4-BE49-F238E27FC236}">
                <a16:creationId xmlns:a16="http://schemas.microsoft.com/office/drawing/2014/main" id="{E1C378BC-F476-8AA1-282C-434EF9286CF3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23" name="วงรี 22">
              <a:extLst>
                <a:ext uri="{FF2B5EF4-FFF2-40B4-BE49-F238E27FC236}">
                  <a16:creationId xmlns:a16="http://schemas.microsoft.com/office/drawing/2014/main" id="{D36F9CC8-1B32-7460-CE42-0F21E96AF9FF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4" name="สี่เหลี่ยมผืนผ้า 23">
              <a:extLst>
                <a:ext uri="{FF2B5EF4-FFF2-40B4-BE49-F238E27FC236}">
                  <a16:creationId xmlns:a16="http://schemas.microsoft.com/office/drawing/2014/main" id="{F8BA3289-36D1-69E9-BDF6-DEB1472DDB1D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25" name="เร">
            <a:extLst>
              <a:ext uri="{FF2B5EF4-FFF2-40B4-BE49-F238E27FC236}">
                <a16:creationId xmlns:a16="http://schemas.microsoft.com/office/drawing/2014/main" id="{3FC7C462-A325-EEA6-B7E0-5335BF9FE86D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6B4D1B44-526D-2A76-306B-DBB2108429BB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7" name="สี่เหลี่ยมผืนผ้า 26">
              <a:extLst>
                <a:ext uri="{FF2B5EF4-FFF2-40B4-BE49-F238E27FC236}">
                  <a16:creationId xmlns:a16="http://schemas.microsoft.com/office/drawing/2014/main" id="{57D23F36-1E1F-28B1-C4DC-C6F09BB6CDEC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28" name="มี">
            <a:extLst>
              <a:ext uri="{FF2B5EF4-FFF2-40B4-BE49-F238E27FC236}">
                <a16:creationId xmlns:a16="http://schemas.microsoft.com/office/drawing/2014/main" id="{60AF24F5-80B0-B9F5-B9A4-E086CF719605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29" name="วงรี 28">
              <a:extLst>
                <a:ext uri="{FF2B5EF4-FFF2-40B4-BE49-F238E27FC236}">
                  <a16:creationId xmlns:a16="http://schemas.microsoft.com/office/drawing/2014/main" id="{077AA0E6-8466-F4E2-FF27-CEE54DA4B38F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FB471AD7-C006-4002-FEA6-85D262E5C2C4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32" name="ฟา">
            <a:extLst>
              <a:ext uri="{FF2B5EF4-FFF2-40B4-BE49-F238E27FC236}">
                <a16:creationId xmlns:a16="http://schemas.microsoft.com/office/drawing/2014/main" id="{260A62D2-482E-1D69-F148-C32DD0C9819D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33" name="วงรี 32">
              <a:extLst>
                <a:ext uri="{FF2B5EF4-FFF2-40B4-BE49-F238E27FC236}">
                  <a16:creationId xmlns:a16="http://schemas.microsoft.com/office/drawing/2014/main" id="{E81C4391-1D6D-3C0E-EE6A-AA721876B56F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4AD6719D-6C53-7FC8-4E63-A51F7FE1FBDB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35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60776F31-4F98-110C-63E1-6174B4CC37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05135" y="5751306"/>
            <a:ext cx="914400" cy="914400"/>
          </a:xfrm>
          <a:prstGeom prst="rect">
            <a:avLst/>
          </a:prstGeom>
        </p:spPr>
      </p:pic>
      <p:pic>
        <p:nvPicPr>
          <p:cNvPr id="37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ABC25039-7480-D7A8-2DFB-A6F090D4D0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925" y="4853288"/>
            <a:ext cx="914400" cy="914400"/>
          </a:xfrm>
          <a:prstGeom prst="rect">
            <a:avLst/>
          </a:prstGeom>
        </p:spPr>
      </p:pic>
      <p:pic>
        <p:nvPicPr>
          <p:cNvPr id="42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724D7F33-D9B8-27BC-E494-934872D37D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2008" y="4848128"/>
            <a:ext cx="914400" cy="914400"/>
          </a:xfrm>
          <a:prstGeom prst="rect">
            <a:avLst/>
          </a:prstGeom>
        </p:spPr>
      </p:pic>
      <p:pic>
        <p:nvPicPr>
          <p:cNvPr id="43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4629FF3F-EA06-02A1-B2B2-CC21377BE4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2448" y="4836906"/>
            <a:ext cx="914400" cy="914400"/>
          </a:xfrm>
          <a:prstGeom prst="rect">
            <a:avLst/>
          </a:prstGeom>
        </p:spPr>
      </p:pic>
      <p:pic>
        <p:nvPicPr>
          <p:cNvPr id="44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61796BD9-1CCF-ADF3-55A0-EBBD4825A2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7779" y="5757840"/>
            <a:ext cx="914400" cy="914400"/>
          </a:xfrm>
          <a:prstGeom prst="rect">
            <a:avLst/>
          </a:prstGeom>
        </p:spPr>
      </p:pic>
      <p:pic>
        <p:nvPicPr>
          <p:cNvPr id="54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BB9E6AB3-6E72-C27F-8426-F5E1CD0C80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55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1AF7F596-D671-C5A0-9A33-56F65B164D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99308" y="4885727"/>
            <a:ext cx="914400" cy="914400"/>
          </a:xfrm>
          <a:prstGeom prst="rect">
            <a:avLst/>
          </a:prstGeom>
        </p:spPr>
      </p:pic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B1719F46-8E55-EA5A-318A-BBBC9AE8D352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3B4B23D2-0324-C67D-7B14-A9482144D113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1" name="รูปภาพ 60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488A1BE-7102-DB27-8ED4-689EDED3095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71" name="กลุ่ม 70">
            <a:extLst>
              <a:ext uri="{FF2B5EF4-FFF2-40B4-BE49-F238E27FC236}">
                <a16:creationId xmlns:a16="http://schemas.microsoft.com/office/drawing/2014/main" id="{400CDCCB-205F-B5ED-4ADE-EE7A9B1A206F}"/>
              </a:ext>
            </a:extLst>
          </p:cNvPr>
          <p:cNvGrpSpPr/>
          <p:nvPr/>
        </p:nvGrpSpPr>
        <p:grpSpPr>
          <a:xfrm>
            <a:off x="69523" y="96519"/>
            <a:ext cx="1468356" cy="742950"/>
            <a:chOff x="1433355" y="306009"/>
            <a:chExt cx="1468356" cy="742950"/>
          </a:xfrm>
        </p:grpSpPr>
        <p:sp>
          <p:nvSpPr>
            <p:cNvPr id="72" name="วงรี 71">
              <a:extLst>
                <a:ext uri="{FF2B5EF4-FFF2-40B4-BE49-F238E27FC236}">
                  <a16:creationId xmlns:a16="http://schemas.microsoft.com/office/drawing/2014/main" id="{8512BB65-85B7-FCA8-F5C0-627F018B6A1C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73" name="สี่เหลี่ยมผืนผ้า 72">
              <a:extLst>
                <a:ext uri="{FF2B5EF4-FFF2-40B4-BE49-F238E27FC236}">
                  <a16:creationId xmlns:a16="http://schemas.microsoft.com/office/drawing/2014/main" id="{C587A354-A590-0A38-8F62-0F599FFA8AE5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8863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539514" y="332224"/>
            <a:ext cx="3630276" cy="6119333"/>
          </a:xfrm>
          <a:prstGeom prst="rect">
            <a:avLst/>
          </a:prstGeom>
        </p:spPr>
      </p:pic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110988" y="784188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31AF1EDB-DE76-CA4F-AE75-DA077334D7F8}"/>
              </a:ext>
            </a:extLst>
          </p:cNvPr>
          <p:cNvGrpSpPr/>
          <p:nvPr/>
        </p:nvGrpSpPr>
        <p:grpSpPr>
          <a:xfrm>
            <a:off x="1698171" y="322785"/>
            <a:ext cx="4382842" cy="3620261"/>
            <a:chOff x="1742724" y="144495"/>
            <a:chExt cx="4382842" cy="3620261"/>
          </a:xfrm>
        </p:grpSpPr>
        <p:grpSp>
          <p:nvGrpSpPr>
            <p:cNvPr id="39" name="กลุ่ม 38">
              <a:extLst>
                <a:ext uri="{FF2B5EF4-FFF2-40B4-BE49-F238E27FC236}">
                  <a16:creationId xmlns:a16="http://schemas.microsoft.com/office/drawing/2014/main" id="{ED598AF5-D069-9A5C-ECC1-867B35B49B48}"/>
                </a:ext>
              </a:extLst>
            </p:cNvPr>
            <p:cNvGrpSpPr/>
            <p:nvPr/>
          </p:nvGrpSpPr>
          <p:grpSpPr>
            <a:xfrm>
              <a:off x="1742724" y="144495"/>
              <a:ext cx="4382842" cy="3620261"/>
              <a:chOff x="3652487" y="523567"/>
              <a:chExt cx="4193847" cy="3620261"/>
            </a:xfrm>
          </p:grpSpPr>
          <p:sp>
            <p:nvSpPr>
              <p:cNvPr id="15" name="สี่เหลี่ยมผืนผ้า: มุมมน 14">
                <a:extLst>
                  <a:ext uri="{FF2B5EF4-FFF2-40B4-BE49-F238E27FC236}">
                    <a16:creationId xmlns:a16="http://schemas.microsoft.com/office/drawing/2014/main" id="{4B912C68-F5D4-B214-352D-174119F4EF2F}"/>
                  </a:ext>
                </a:extLst>
              </p:cNvPr>
              <p:cNvSpPr/>
              <p:nvPr/>
            </p:nvSpPr>
            <p:spPr>
              <a:xfrm>
                <a:off x="3652487" y="523567"/>
                <a:ext cx="4193847" cy="362026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pic>
            <p:nvPicPr>
              <p:cNvPr id="36" name="รูปภาพ 35">
                <a:extLst>
                  <a:ext uri="{FF2B5EF4-FFF2-40B4-BE49-F238E27FC236}">
                    <a16:creationId xmlns:a16="http://schemas.microsoft.com/office/drawing/2014/main" id="{94BB590A-9140-ABC2-1EC6-C0594C7A6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456462" y="1299204"/>
                <a:ext cx="2161249" cy="2682331"/>
              </a:xfrm>
              <a:prstGeom prst="rect">
                <a:avLst/>
              </a:prstGeom>
            </p:spPr>
          </p:pic>
          <p:pic>
            <p:nvPicPr>
              <p:cNvPr id="38" name="รูปภาพ 37" descr="รูปภาพประกอบด้วย ภาพตัดปะ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899D79CB-3760-83EC-A990-DDB88DE32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8889" l="10000" r="90000">
                            <a14:foregroundMark x1="36667" y1="91111" x2="36667" y2="94444"/>
                            <a14:foregroundMark x1="46944" y1="10694" x2="56389" y2="4444"/>
                            <a14:foregroundMark x1="56389" y1="4444" x2="71111" y2="4306"/>
                            <a14:foregroundMark x1="71111" y1="4306" x2="73889" y2="9583"/>
                            <a14:foregroundMark x1="64722" y1="694" x2="65833" y2="694"/>
                            <a14:foregroundMark x1="70278" y1="2361" x2="66111" y2="0"/>
                            <a14:foregroundMark x1="38611" y1="97222" x2="38611" y2="9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4694" y="1627134"/>
                <a:ext cx="1104641" cy="2217011"/>
              </a:xfrm>
              <a:prstGeom prst="rect">
                <a:avLst/>
              </a:prstGeom>
            </p:spPr>
          </p:pic>
        </p:grp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81390378-D0E6-B8FD-1A33-09D0CE8B9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35" b="100000" l="27143" r="74444"/>
                      </a14:imgEffect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0" r="26693"/>
            <a:stretch/>
          </p:blipFill>
          <p:spPr bwMode="auto">
            <a:xfrm rot="16200000">
              <a:off x="3663509" y="537020"/>
              <a:ext cx="1586619" cy="16895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6" name="ซอล">
            <a:extLst>
              <a:ext uri="{FF2B5EF4-FFF2-40B4-BE49-F238E27FC236}">
                <a16:creationId xmlns:a16="http://schemas.microsoft.com/office/drawing/2014/main" id="{DE9AD7AA-5B1C-72F9-7293-E24C84DE2FFD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7" name="วงรี 6">
              <a:extLst>
                <a:ext uri="{FF2B5EF4-FFF2-40B4-BE49-F238E27FC236}">
                  <a16:creationId xmlns:a16="http://schemas.microsoft.com/office/drawing/2014/main" id="{EB2DD61D-C463-EB96-9D09-91004AB1F21A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BCAC8804-E936-E400-2B57-6D12642EF9E0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10" name="ลา">
            <a:extLst>
              <a:ext uri="{FF2B5EF4-FFF2-40B4-BE49-F238E27FC236}">
                <a16:creationId xmlns:a16="http://schemas.microsoft.com/office/drawing/2014/main" id="{64D23888-197D-4346-334F-BDABACD76D94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11" name="วงรี 10">
              <a:extLst>
                <a:ext uri="{FF2B5EF4-FFF2-40B4-BE49-F238E27FC236}">
                  <a16:creationId xmlns:a16="http://schemas.microsoft.com/office/drawing/2014/main" id="{69257A40-888A-5D67-8E91-49D0CE1C3CC5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CB559A14-526B-46BA-7913-F9413EC1FD9E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16" name="ที">
            <a:extLst>
              <a:ext uri="{FF2B5EF4-FFF2-40B4-BE49-F238E27FC236}">
                <a16:creationId xmlns:a16="http://schemas.microsoft.com/office/drawing/2014/main" id="{36E53332-B4D8-0ED5-413B-F8B1359EAFBB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20" name="วงรี 19">
              <a:extLst>
                <a:ext uri="{FF2B5EF4-FFF2-40B4-BE49-F238E27FC236}">
                  <a16:creationId xmlns:a16="http://schemas.microsoft.com/office/drawing/2014/main" id="{C5E5ADDC-E048-60FC-9217-89DADBA694C8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1FD14628-3A78-CEC0-4F46-DA22A958EC7A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2" name="โด">
            <a:extLst>
              <a:ext uri="{FF2B5EF4-FFF2-40B4-BE49-F238E27FC236}">
                <a16:creationId xmlns:a16="http://schemas.microsoft.com/office/drawing/2014/main" id="{3D06219C-0DE8-BA15-4617-AEB4A8BAFD7E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23" name="วงรี 22">
              <a:extLst>
                <a:ext uri="{FF2B5EF4-FFF2-40B4-BE49-F238E27FC236}">
                  <a16:creationId xmlns:a16="http://schemas.microsoft.com/office/drawing/2014/main" id="{F3363FD0-8995-F989-DC7C-92ACAFCD00C8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4" name="สี่เหลี่ยมผืนผ้า 23">
              <a:extLst>
                <a:ext uri="{FF2B5EF4-FFF2-40B4-BE49-F238E27FC236}">
                  <a16:creationId xmlns:a16="http://schemas.microsoft.com/office/drawing/2014/main" id="{3F3CB201-E8DB-8BB3-D711-3079EB0D300E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25" name="เร">
            <a:extLst>
              <a:ext uri="{FF2B5EF4-FFF2-40B4-BE49-F238E27FC236}">
                <a16:creationId xmlns:a16="http://schemas.microsoft.com/office/drawing/2014/main" id="{24FDCD7D-F1AF-0F27-9CD3-E1024C20C449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26" name="วงรี 25">
              <a:extLst>
                <a:ext uri="{FF2B5EF4-FFF2-40B4-BE49-F238E27FC236}">
                  <a16:creationId xmlns:a16="http://schemas.microsoft.com/office/drawing/2014/main" id="{934FA576-CD04-3FBD-F491-D27472FB571A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7" name="สี่เหลี่ยมผืนผ้า 26">
              <a:extLst>
                <a:ext uri="{FF2B5EF4-FFF2-40B4-BE49-F238E27FC236}">
                  <a16:creationId xmlns:a16="http://schemas.microsoft.com/office/drawing/2014/main" id="{294C21D6-1FAB-305F-A77E-789D67BCC684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28" name="มี">
            <a:extLst>
              <a:ext uri="{FF2B5EF4-FFF2-40B4-BE49-F238E27FC236}">
                <a16:creationId xmlns:a16="http://schemas.microsoft.com/office/drawing/2014/main" id="{A3DBC609-D425-3012-8F64-555ED3D51661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29" name="วงรี 28">
              <a:extLst>
                <a:ext uri="{FF2B5EF4-FFF2-40B4-BE49-F238E27FC236}">
                  <a16:creationId xmlns:a16="http://schemas.microsoft.com/office/drawing/2014/main" id="{0BA45D38-2308-F9C7-1846-7801529DA2CF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761B4140-6D55-09BE-720C-68397392662E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32" name="ฟา">
            <a:extLst>
              <a:ext uri="{FF2B5EF4-FFF2-40B4-BE49-F238E27FC236}">
                <a16:creationId xmlns:a16="http://schemas.microsoft.com/office/drawing/2014/main" id="{77F1076A-E355-7103-980B-862FA8C89E6E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33" name="วงรี 32">
              <a:extLst>
                <a:ext uri="{FF2B5EF4-FFF2-40B4-BE49-F238E27FC236}">
                  <a16:creationId xmlns:a16="http://schemas.microsoft.com/office/drawing/2014/main" id="{90383FF1-DC75-36D7-86B4-4BD9DED67AC2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5F179C6C-2C78-3608-9572-DE6CCB430C48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35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B05735E5-3FFD-02F2-4C96-013A4FEE14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88788" y="5755185"/>
            <a:ext cx="914400" cy="914400"/>
          </a:xfrm>
          <a:prstGeom prst="rect">
            <a:avLst/>
          </a:prstGeom>
        </p:spPr>
      </p:pic>
      <p:pic>
        <p:nvPicPr>
          <p:cNvPr id="37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27D715C5-E1D8-395B-B514-E86B2B87FB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925" y="4853288"/>
            <a:ext cx="914400" cy="914400"/>
          </a:xfrm>
          <a:prstGeom prst="rect">
            <a:avLst/>
          </a:prstGeom>
        </p:spPr>
      </p:pic>
      <p:pic>
        <p:nvPicPr>
          <p:cNvPr id="42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CA462D33-6FDD-3074-5E75-55B1BF8F56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2008" y="4848128"/>
            <a:ext cx="914400" cy="914400"/>
          </a:xfrm>
          <a:prstGeom prst="rect">
            <a:avLst/>
          </a:prstGeom>
        </p:spPr>
      </p:pic>
      <p:pic>
        <p:nvPicPr>
          <p:cNvPr id="43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61DD5E12-735A-2A04-2527-9F102BB1DD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35326" y="4862878"/>
            <a:ext cx="914400" cy="914400"/>
          </a:xfrm>
          <a:prstGeom prst="rect">
            <a:avLst/>
          </a:prstGeom>
        </p:spPr>
      </p:pic>
      <p:pic>
        <p:nvPicPr>
          <p:cNvPr id="44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71CB84AD-25DF-6D2B-A566-E2D49EC31A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89983" y="4822924"/>
            <a:ext cx="914400" cy="914400"/>
          </a:xfrm>
          <a:prstGeom prst="rect">
            <a:avLst/>
          </a:prstGeom>
        </p:spPr>
      </p:pic>
      <p:pic>
        <p:nvPicPr>
          <p:cNvPr id="54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E742B62E-9A78-DAA8-89B2-7D80180C60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55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BCAA6A31-B308-BFDB-6057-28680004BE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8495" y="5757840"/>
            <a:ext cx="914400" cy="914400"/>
          </a:xfrm>
          <a:prstGeom prst="rect">
            <a:avLst/>
          </a:prstGeom>
        </p:spPr>
      </p:pic>
      <p:sp>
        <p:nvSpPr>
          <p:cNvPr id="56" name="สี่เหลี่ยมผืนผ้า 55">
            <a:extLst>
              <a:ext uri="{FF2B5EF4-FFF2-40B4-BE49-F238E27FC236}">
                <a16:creationId xmlns:a16="http://schemas.microsoft.com/office/drawing/2014/main" id="{0EA3D94A-4D1D-C358-4326-45A8A766A355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875598FB-1D61-5DFA-0B28-4B0AB9EE65CB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1" name="รูปภาพ 60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B0460BE-5BA0-C1CC-399F-F242A13BDDC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71" name="กลุ่ม 70">
            <a:extLst>
              <a:ext uri="{FF2B5EF4-FFF2-40B4-BE49-F238E27FC236}">
                <a16:creationId xmlns:a16="http://schemas.microsoft.com/office/drawing/2014/main" id="{734F5E60-8B13-FCD7-85B1-CA143993D58E}"/>
              </a:ext>
            </a:extLst>
          </p:cNvPr>
          <p:cNvGrpSpPr/>
          <p:nvPr/>
        </p:nvGrpSpPr>
        <p:grpSpPr>
          <a:xfrm>
            <a:off x="69523" y="96519"/>
            <a:ext cx="1468356" cy="742950"/>
            <a:chOff x="1433355" y="306009"/>
            <a:chExt cx="1468356" cy="742950"/>
          </a:xfrm>
        </p:grpSpPr>
        <p:sp>
          <p:nvSpPr>
            <p:cNvPr id="72" name="วงรี 71">
              <a:extLst>
                <a:ext uri="{FF2B5EF4-FFF2-40B4-BE49-F238E27FC236}">
                  <a16:creationId xmlns:a16="http://schemas.microsoft.com/office/drawing/2014/main" id="{C48E77F2-E3E7-B6E3-2DD0-0A00C224516C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73" name="สี่เหลี่ยมผืนผ้า 72">
              <a:extLst>
                <a:ext uri="{FF2B5EF4-FFF2-40B4-BE49-F238E27FC236}">
                  <a16:creationId xmlns:a16="http://schemas.microsoft.com/office/drawing/2014/main" id="{0BD38E05-F57F-0860-B539-9064A796E564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8427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539514" y="332224"/>
            <a:ext cx="3630276" cy="6119333"/>
          </a:xfrm>
          <a:prstGeom prst="rect">
            <a:avLst/>
          </a:prstGeom>
        </p:spPr>
      </p:pic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110988" y="784188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035F5EC8-332B-63CA-FABB-F7E79D1A7B7B}"/>
              </a:ext>
            </a:extLst>
          </p:cNvPr>
          <p:cNvGrpSpPr/>
          <p:nvPr/>
        </p:nvGrpSpPr>
        <p:grpSpPr>
          <a:xfrm>
            <a:off x="1742724" y="144495"/>
            <a:ext cx="4092232" cy="3999333"/>
            <a:chOff x="1742724" y="144495"/>
            <a:chExt cx="4092232" cy="3999333"/>
          </a:xfrm>
        </p:grpSpPr>
        <p:grpSp>
          <p:nvGrpSpPr>
            <p:cNvPr id="39" name="กลุ่ม 38">
              <a:extLst>
                <a:ext uri="{FF2B5EF4-FFF2-40B4-BE49-F238E27FC236}">
                  <a16:creationId xmlns:a16="http://schemas.microsoft.com/office/drawing/2014/main" id="{ED598AF5-D069-9A5C-ECC1-867B35B49B48}"/>
                </a:ext>
              </a:extLst>
            </p:cNvPr>
            <p:cNvGrpSpPr/>
            <p:nvPr/>
          </p:nvGrpSpPr>
          <p:grpSpPr>
            <a:xfrm>
              <a:off x="1742724" y="144495"/>
              <a:ext cx="4092232" cy="3999333"/>
              <a:chOff x="3652487" y="523567"/>
              <a:chExt cx="3915769" cy="3999333"/>
            </a:xfrm>
          </p:grpSpPr>
          <p:sp>
            <p:nvSpPr>
              <p:cNvPr id="15" name="สี่เหลี่ยมผืนผ้า: มุมมน 14">
                <a:extLst>
                  <a:ext uri="{FF2B5EF4-FFF2-40B4-BE49-F238E27FC236}">
                    <a16:creationId xmlns:a16="http://schemas.microsoft.com/office/drawing/2014/main" id="{4B912C68-F5D4-B214-352D-174119F4EF2F}"/>
                  </a:ext>
                </a:extLst>
              </p:cNvPr>
              <p:cNvSpPr/>
              <p:nvPr/>
            </p:nvSpPr>
            <p:spPr>
              <a:xfrm>
                <a:off x="3652487" y="523567"/>
                <a:ext cx="3915769" cy="399933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pic>
            <p:nvPicPr>
              <p:cNvPr id="36" name="รูปภาพ 35">
                <a:extLst>
                  <a:ext uri="{FF2B5EF4-FFF2-40B4-BE49-F238E27FC236}">
                    <a16:creationId xmlns:a16="http://schemas.microsoft.com/office/drawing/2014/main" id="{94BB590A-9140-ABC2-1EC6-C0594C7A6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339398" y="468333"/>
                <a:ext cx="2033136" cy="2726370"/>
              </a:xfrm>
              <a:prstGeom prst="rect">
                <a:avLst/>
              </a:prstGeom>
            </p:spPr>
          </p:pic>
        </p:grp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9E1D9A41-612C-B2C1-CF69-426CBE57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353" y="671512"/>
              <a:ext cx="836200" cy="1318237"/>
            </a:xfrm>
            <a:prstGeom prst="rect">
              <a:avLst/>
            </a:prstGeom>
          </p:spPr>
        </p:pic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B91F90AE-D33B-26DD-EB5E-EA59FBAEE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2588" b="93131" l="9904" r="89936"/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8" t="32093" r="32209" b="9840"/>
            <a:stretch/>
          </p:blipFill>
          <p:spPr>
            <a:xfrm rot="17889098">
              <a:off x="4072097" y="2364469"/>
              <a:ext cx="1044603" cy="1710427"/>
            </a:xfrm>
            <a:prstGeom prst="rect">
              <a:avLst/>
            </a:prstGeom>
          </p:spPr>
        </p:pic>
      </p:grpSp>
      <p:grpSp>
        <p:nvGrpSpPr>
          <p:cNvPr id="43" name="ซอล">
            <a:extLst>
              <a:ext uri="{FF2B5EF4-FFF2-40B4-BE49-F238E27FC236}">
                <a16:creationId xmlns:a16="http://schemas.microsoft.com/office/drawing/2014/main" id="{672479E4-88CD-90E7-453F-FEC69F15AE23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44" name="วงรี 43">
              <a:extLst>
                <a:ext uri="{FF2B5EF4-FFF2-40B4-BE49-F238E27FC236}">
                  <a16:creationId xmlns:a16="http://schemas.microsoft.com/office/drawing/2014/main" id="{EB59CA04-0F58-97EA-4EEF-1A5671DEB567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4" name="สี่เหลี่ยมผืนผ้า 53">
              <a:extLst>
                <a:ext uri="{FF2B5EF4-FFF2-40B4-BE49-F238E27FC236}">
                  <a16:creationId xmlns:a16="http://schemas.microsoft.com/office/drawing/2014/main" id="{79F3DB6C-461E-BDBE-FCC0-A5C0316C1B9F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55" name="ลา">
            <a:extLst>
              <a:ext uri="{FF2B5EF4-FFF2-40B4-BE49-F238E27FC236}">
                <a16:creationId xmlns:a16="http://schemas.microsoft.com/office/drawing/2014/main" id="{C4F46A11-C3A8-1F27-696B-5BEB4EBD310C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56" name="วงรี 55">
              <a:extLst>
                <a:ext uri="{FF2B5EF4-FFF2-40B4-BE49-F238E27FC236}">
                  <a16:creationId xmlns:a16="http://schemas.microsoft.com/office/drawing/2014/main" id="{F011A450-BBC3-7F91-3873-60DCAE049C59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0" name="สี่เหลี่ยมผืนผ้า 59">
              <a:extLst>
                <a:ext uri="{FF2B5EF4-FFF2-40B4-BE49-F238E27FC236}">
                  <a16:creationId xmlns:a16="http://schemas.microsoft.com/office/drawing/2014/main" id="{C326695E-2B23-D166-73EC-5C8D55FFF268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61" name="ที">
            <a:extLst>
              <a:ext uri="{FF2B5EF4-FFF2-40B4-BE49-F238E27FC236}">
                <a16:creationId xmlns:a16="http://schemas.microsoft.com/office/drawing/2014/main" id="{5BCE9C86-30F6-3608-B8D5-2AF0998E9D55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71" name="วงรี 70">
              <a:extLst>
                <a:ext uri="{FF2B5EF4-FFF2-40B4-BE49-F238E27FC236}">
                  <a16:creationId xmlns:a16="http://schemas.microsoft.com/office/drawing/2014/main" id="{23F0BFAB-CBD8-5D2B-6D09-5EE899FC320D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2" name="สี่เหลี่ยมผืนผ้า 71">
              <a:extLst>
                <a:ext uri="{FF2B5EF4-FFF2-40B4-BE49-F238E27FC236}">
                  <a16:creationId xmlns:a16="http://schemas.microsoft.com/office/drawing/2014/main" id="{28C83DE3-CF21-51D0-B510-FAF4120C267B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73" name="โด">
            <a:extLst>
              <a:ext uri="{FF2B5EF4-FFF2-40B4-BE49-F238E27FC236}">
                <a16:creationId xmlns:a16="http://schemas.microsoft.com/office/drawing/2014/main" id="{A266786D-6254-7848-8178-B55E3E5E183F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74" name="วงรี 73">
              <a:extLst>
                <a:ext uri="{FF2B5EF4-FFF2-40B4-BE49-F238E27FC236}">
                  <a16:creationId xmlns:a16="http://schemas.microsoft.com/office/drawing/2014/main" id="{AF70E088-24DF-2BAC-4022-C75F0E30ECBC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5" name="สี่เหลี่ยมผืนผ้า 74">
              <a:extLst>
                <a:ext uri="{FF2B5EF4-FFF2-40B4-BE49-F238E27FC236}">
                  <a16:creationId xmlns:a16="http://schemas.microsoft.com/office/drawing/2014/main" id="{997D9D6F-0581-2778-381F-B74B5100596C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76" name="เร">
            <a:extLst>
              <a:ext uri="{FF2B5EF4-FFF2-40B4-BE49-F238E27FC236}">
                <a16:creationId xmlns:a16="http://schemas.microsoft.com/office/drawing/2014/main" id="{0B26A08A-01B9-0413-0BB6-7F2CB323853D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77" name="วงรี 76">
              <a:extLst>
                <a:ext uri="{FF2B5EF4-FFF2-40B4-BE49-F238E27FC236}">
                  <a16:creationId xmlns:a16="http://schemas.microsoft.com/office/drawing/2014/main" id="{151EB2A1-6EB6-9943-7DAE-DA81F8F54107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8" name="สี่เหลี่ยมผืนผ้า 77">
              <a:extLst>
                <a:ext uri="{FF2B5EF4-FFF2-40B4-BE49-F238E27FC236}">
                  <a16:creationId xmlns:a16="http://schemas.microsoft.com/office/drawing/2014/main" id="{AB01A413-2429-90CE-10D4-793E21D334E8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79" name="มี">
            <a:extLst>
              <a:ext uri="{FF2B5EF4-FFF2-40B4-BE49-F238E27FC236}">
                <a16:creationId xmlns:a16="http://schemas.microsoft.com/office/drawing/2014/main" id="{575C0B5F-785E-A39E-DE36-6DB3EA4108C7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80" name="วงรี 79">
              <a:extLst>
                <a:ext uri="{FF2B5EF4-FFF2-40B4-BE49-F238E27FC236}">
                  <a16:creationId xmlns:a16="http://schemas.microsoft.com/office/drawing/2014/main" id="{4BFD7988-C9B6-6070-D6FE-C6CF893349CA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1" name="สี่เหลี่ยมผืนผ้า 80">
              <a:extLst>
                <a:ext uri="{FF2B5EF4-FFF2-40B4-BE49-F238E27FC236}">
                  <a16:creationId xmlns:a16="http://schemas.microsoft.com/office/drawing/2014/main" id="{DA8C8ECA-B667-3D44-1521-9B905A7B0D50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82" name="ฟา">
            <a:extLst>
              <a:ext uri="{FF2B5EF4-FFF2-40B4-BE49-F238E27FC236}">
                <a16:creationId xmlns:a16="http://schemas.microsoft.com/office/drawing/2014/main" id="{942B0EC3-2556-B2B0-2C74-929BFF56B660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85" name="วงรี 84">
              <a:extLst>
                <a:ext uri="{FF2B5EF4-FFF2-40B4-BE49-F238E27FC236}">
                  <a16:creationId xmlns:a16="http://schemas.microsoft.com/office/drawing/2014/main" id="{E3A312A7-476C-269E-26DD-6AB22B5594C9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6" name="สี่เหลี่ยมผืนผ้า 85">
              <a:extLst>
                <a:ext uri="{FF2B5EF4-FFF2-40B4-BE49-F238E27FC236}">
                  <a16:creationId xmlns:a16="http://schemas.microsoft.com/office/drawing/2014/main" id="{21B2F03A-0AAD-6756-8994-909490379366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87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C83ED08D-ED8C-EBE9-B48E-AEA0011CA9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1374" y="4776179"/>
            <a:ext cx="914400" cy="914400"/>
          </a:xfrm>
          <a:prstGeom prst="rect">
            <a:avLst/>
          </a:prstGeom>
        </p:spPr>
      </p:pic>
      <p:pic>
        <p:nvPicPr>
          <p:cNvPr id="88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1C6CAF87-1BCA-61F3-1A9C-DA120F7B0D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925" y="4853288"/>
            <a:ext cx="914400" cy="914400"/>
          </a:xfrm>
          <a:prstGeom prst="rect">
            <a:avLst/>
          </a:prstGeom>
        </p:spPr>
      </p:pic>
      <p:pic>
        <p:nvPicPr>
          <p:cNvPr id="89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FB2AF5F8-5325-FEA1-FEB1-FD64D274C3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5208" y="4911177"/>
            <a:ext cx="914400" cy="914400"/>
          </a:xfrm>
          <a:prstGeom prst="rect">
            <a:avLst/>
          </a:prstGeom>
        </p:spPr>
      </p:pic>
      <p:pic>
        <p:nvPicPr>
          <p:cNvPr id="90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FCBC0851-98C9-E73A-B477-5CBD6B767A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2448" y="4836906"/>
            <a:ext cx="914400" cy="914400"/>
          </a:xfrm>
          <a:prstGeom prst="rect">
            <a:avLst/>
          </a:prstGeom>
        </p:spPr>
      </p:pic>
      <p:pic>
        <p:nvPicPr>
          <p:cNvPr id="91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558F8FD8-1A57-C512-7B2B-FDA03A0AC0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7779" y="5757840"/>
            <a:ext cx="914400" cy="914400"/>
          </a:xfrm>
          <a:prstGeom prst="rect">
            <a:avLst/>
          </a:prstGeom>
        </p:spPr>
      </p:pic>
      <p:pic>
        <p:nvPicPr>
          <p:cNvPr id="92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AE2A32B7-BC6C-FEF9-3571-AAAE4BBCB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93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B05BDCC5-0EB4-EDA5-AFEF-8F33061D52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8495" y="5757840"/>
            <a:ext cx="914400" cy="914400"/>
          </a:xfrm>
          <a:prstGeom prst="rect">
            <a:avLst/>
          </a:prstGeom>
        </p:spPr>
      </p:pic>
      <p:sp>
        <p:nvSpPr>
          <p:cNvPr id="94" name="สี่เหลี่ยมผืนผ้า 93">
            <a:extLst>
              <a:ext uri="{FF2B5EF4-FFF2-40B4-BE49-F238E27FC236}">
                <a16:creationId xmlns:a16="http://schemas.microsoft.com/office/drawing/2014/main" id="{BC8A988E-DDFE-427E-4578-219AC028F109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5" name="สี่เหลี่ยมผืนผ้า 94">
            <a:extLst>
              <a:ext uri="{FF2B5EF4-FFF2-40B4-BE49-F238E27FC236}">
                <a16:creationId xmlns:a16="http://schemas.microsoft.com/office/drawing/2014/main" id="{1711EFDC-D23E-F00C-CE71-800274A7B689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6" name="รูปภาพ 95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8123F74-7C08-702F-D90F-2DE949C5F25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97" name="กลุ่ม 96">
            <a:extLst>
              <a:ext uri="{FF2B5EF4-FFF2-40B4-BE49-F238E27FC236}">
                <a16:creationId xmlns:a16="http://schemas.microsoft.com/office/drawing/2014/main" id="{A0B62AF7-BC51-6349-0F3A-5613747A97F2}"/>
              </a:ext>
            </a:extLst>
          </p:cNvPr>
          <p:cNvGrpSpPr/>
          <p:nvPr/>
        </p:nvGrpSpPr>
        <p:grpSpPr>
          <a:xfrm>
            <a:off x="69523" y="96519"/>
            <a:ext cx="1468356" cy="742950"/>
            <a:chOff x="1433355" y="306009"/>
            <a:chExt cx="1468356" cy="742950"/>
          </a:xfrm>
        </p:grpSpPr>
        <p:sp>
          <p:nvSpPr>
            <p:cNvPr id="98" name="วงรี 97">
              <a:extLst>
                <a:ext uri="{FF2B5EF4-FFF2-40B4-BE49-F238E27FC236}">
                  <a16:creationId xmlns:a16="http://schemas.microsoft.com/office/drawing/2014/main" id="{4773CC06-B7BE-1DB4-65C0-47933CDA89DB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99" name="สี่เหลี่ยมผืนผ้า 98">
              <a:extLst>
                <a:ext uri="{FF2B5EF4-FFF2-40B4-BE49-F238E27FC236}">
                  <a16:creationId xmlns:a16="http://schemas.microsoft.com/office/drawing/2014/main" id="{ECBA56BF-F5AF-3054-9492-2A9CF3961AF6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010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539514" y="332224"/>
            <a:ext cx="3630276" cy="6119333"/>
          </a:xfrm>
          <a:prstGeom prst="rect">
            <a:avLst/>
          </a:prstGeom>
        </p:spPr>
      </p:pic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110988" y="784188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435365EC-4700-8EBA-1BA1-63CF76416EDD}"/>
              </a:ext>
            </a:extLst>
          </p:cNvPr>
          <p:cNvGrpSpPr/>
          <p:nvPr/>
        </p:nvGrpSpPr>
        <p:grpSpPr>
          <a:xfrm>
            <a:off x="1742724" y="144495"/>
            <a:ext cx="4092232" cy="3620261"/>
            <a:chOff x="1742724" y="144495"/>
            <a:chExt cx="4092232" cy="3620261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31AF1EDB-DE76-CA4F-AE75-DA077334D7F8}"/>
                </a:ext>
              </a:extLst>
            </p:cNvPr>
            <p:cNvGrpSpPr/>
            <p:nvPr/>
          </p:nvGrpSpPr>
          <p:grpSpPr>
            <a:xfrm>
              <a:off x="1742724" y="144495"/>
              <a:ext cx="4092232" cy="3620261"/>
              <a:chOff x="1742724" y="144495"/>
              <a:chExt cx="4092232" cy="3620261"/>
            </a:xfrm>
          </p:grpSpPr>
          <p:grpSp>
            <p:nvGrpSpPr>
              <p:cNvPr id="39" name="กลุ่ม 38">
                <a:extLst>
                  <a:ext uri="{FF2B5EF4-FFF2-40B4-BE49-F238E27FC236}">
                    <a16:creationId xmlns:a16="http://schemas.microsoft.com/office/drawing/2014/main" id="{ED598AF5-D069-9A5C-ECC1-867B35B49B48}"/>
                  </a:ext>
                </a:extLst>
              </p:cNvPr>
              <p:cNvGrpSpPr/>
              <p:nvPr/>
            </p:nvGrpSpPr>
            <p:grpSpPr>
              <a:xfrm>
                <a:off x="1742724" y="144495"/>
                <a:ext cx="4092232" cy="3620261"/>
                <a:chOff x="3652487" y="523567"/>
                <a:chExt cx="3915769" cy="3620261"/>
              </a:xfrm>
            </p:grpSpPr>
            <p:sp>
              <p:nvSpPr>
                <p:cNvPr id="15" name="สี่เหลี่ยมผืนผ้า: มุมมน 14">
                  <a:extLst>
                    <a:ext uri="{FF2B5EF4-FFF2-40B4-BE49-F238E27FC236}">
                      <a16:creationId xmlns:a16="http://schemas.microsoft.com/office/drawing/2014/main" id="{4B912C68-F5D4-B214-352D-174119F4EF2F}"/>
                    </a:ext>
                  </a:extLst>
                </p:cNvPr>
                <p:cNvSpPr/>
                <p:nvPr/>
              </p:nvSpPr>
              <p:spPr>
                <a:xfrm>
                  <a:off x="3652487" y="523567"/>
                  <a:ext cx="3915769" cy="3620261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pic>
              <p:nvPicPr>
                <p:cNvPr id="36" name="รูปภาพ 35">
                  <a:extLst>
                    <a:ext uri="{FF2B5EF4-FFF2-40B4-BE49-F238E27FC236}">
                      <a16:creationId xmlns:a16="http://schemas.microsoft.com/office/drawing/2014/main" id="{94BB590A-9140-ABC2-1EC6-C0594C7A6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196720" y="801884"/>
                  <a:ext cx="2033136" cy="2726370"/>
                </a:xfrm>
                <a:prstGeom prst="rect">
                  <a:avLst/>
                </a:prstGeom>
              </p:spPr>
            </p:pic>
          </p:grp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81390378-D0E6-B8FD-1A33-09D0CE8B9C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35" b="100000" l="27143" r="74444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53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60" r="26693"/>
              <a:stretch/>
            </p:blipFill>
            <p:spPr bwMode="auto">
              <a:xfrm rot="16200000">
                <a:off x="4127544" y="1798307"/>
                <a:ext cx="1586619" cy="168950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573DF84D-DF82-7F43-42AE-CD5DF8C6C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24" y="1023427"/>
              <a:ext cx="836200" cy="1318237"/>
            </a:xfrm>
            <a:prstGeom prst="rect">
              <a:avLst/>
            </a:prstGeom>
          </p:spPr>
        </p:pic>
      </p:grpSp>
      <p:grpSp>
        <p:nvGrpSpPr>
          <p:cNvPr id="42" name="ซอล">
            <a:extLst>
              <a:ext uri="{FF2B5EF4-FFF2-40B4-BE49-F238E27FC236}">
                <a16:creationId xmlns:a16="http://schemas.microsoft.com/office/drawing/2014/main" id="{9CCAC355-DD21-4815-AEF2-F306C738EF88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43" name="วงรี 42">
              <a:extLst>
                <a:ext uri="{FF2B5EF4-FFF2-40B4-BE49-F238E27FC236}">
                  <a16:creationId xmlns:a16="http://schemas.microsoft.com/office/drawing/2014/main" id="{A60F97F2-B8D2-F638-446B-33CD37AD39E6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4" name="สี่เหลี่ยมผืนผ้า 43">
              <a:extLst>
                <a:ext uri="{FF2B5EF4-FFF2-40B4-BE49-F238E27FC236}">
                  <a16:creationId xmlns:a16="http://schemas.microsoft.com/office/drawing/2014/main" id="{7536F879-9C42-27FE-2712-781BB43FD943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54" name="ลา">
            <a:extLst>
              <a:ext uri="{FF2B5EF4-FFF2-40B4-BE49-F238E27FC236}">
                <a16:creationId xmlns:a16="http://schemas.microsoft.com/office/drawing/2014/main" id="{AF7DA31A-800F-2A5A-B69D-B872B10F60EF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55" name="วงรี 54">
              <a:extLst>
                <a:ext uri="{FF2B5EF4-FFF2-40B4-BE49-F238E27FC236}">
                  <a16:creationId xmlns:a16="http://schemas.microsoft.com/office/drawing/2014/main" id="{FD757B99-3215-3D20-A78F-92BFF156253F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6" name="สี่เหลี่ยมผืนผ้า 55">
              <a:extLst>
                <a:ext uri="{FF2B5EF4-FFF2-40B4-BE49-F238E27FC236}">
                  <a16:creationId xmlns:a16="http://schemas.microsoft.com/office/drawing/2014/main" id="{D7AA326B-CA06-132A-1440-59F1F8552D6C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60" name="ที">
            <a:extLst>
              <a:ext uri="{FF2B5EF4-FFF2-40B4-BE49-F238E27FC236}">
                <a16:creationId xmlns:a16="http://schemas.microsoft.com/office/drawing/2014/main" id="{5CD8564D-B491-AD4D-BDD7-D8AC12393E31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id="{72600D54-7CF3-55EA-3EBA-3BD29048B8FC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1" name="สี่เหลี่ยมผืนผ้า 70">
              <a:extLst>
                <a:ext uri="{FF2B5EF4-FFF2-40B4-BE49-F238E27FC236}">
                  <a16:creationId xmlns:a16="http://schemas.microsoft.com/office/drawing/2014/main" id="{7FA297BE-7FA8-83C7-D3DB-360CFBF1965C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72" name="โด">
            <a:extLst>
              <a:ext uri="{FF2B5EF4-FFF2-40B4-BE49-F238E27FC236}">
                <a16:creationId xmlns:a16="http://schemas.microsoft.com/office/drawing/2014/main" id="{5BB8050C-4C3C-60E2-AEB8-28D046F8E255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73" name="วงรี 72">
              <a:extLst>
                <a:ext uri="{FF2B5EF4-FFF2-40B4-BE49-F238E27FC236}">
                  <a16:creationId xmlns:a16="http://schemas.microsoft.com/office/drawing/2014/main" id="{21352BD8-6E33-0FB9-7798-5C950D3449DC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4" name="สี่เหลี่ยมผืนผ้า 73">
              <a:extLst>
                <a:ext uri="{FF2B5EF4-FFF2-40B4-BE49-F238E27FC236}">
                  <a16:creationId xmlns:a16="http://schemas.microsoft.com/office/drawing/2014/main" id="{157E4465-6F1F-77CC-4089-9D37D488AE00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75" name="เร">
            <a:extLst>
              <a:ext uri="{FF2B5EF4-FFF2-40B4-BE49-F238E27FC236}">
                <a16:creationId xmlns:a16="http://schemas.microsoft.com/office/drawing/2014/main" id="{385F33B1-1180-1748-E9F5-184B2CD0A25F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76" name="วงรี 75">
              <a:extLst>
                <a:ext uri="{FF2B5EF4-FFF2-40B4-BE49-F238E27FC236}">
                  <a16:creationId xmlns:a16="http://schemas.microsoft.com/office/drawing/2014/main" id="{8A172A52-D871-1B90-E6A4-62E95F4DE158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7" name="สี่เหลี่ยมผืนผ้า 76">
              <a:extLst>
                <a:ext uri="{FF2B5EF4-FFF2-40B4-BE49-F238E27FC236}">
                  <a16:creationId xmlns:a16="http://schemas.microsoft.com/office/drawing/2014/main" id="{29C05409-176E-E435-2180-0C6F18D79DA2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78" name="มี">
            <a:extLst>
              <a:ext uri="{FF2B5EF4-FFF2-40B4-BE49-F238E27FC236}">
                <a16:creationId xmlns:a16="http://schemas.microsoft.com/office/drawing/2014/main" id="{CC9D30B0-05DE-72C6-9E38-7135B9951E3F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79" name="วงรี 78">
              <a:extLst>
                <a:ext uri="{FF2B5EF4-FFF2-40B4-BE49-F238E27FC236}">
                  <a16:creationId xmlns:a16="http://schemas.microsoft.com/office/drawing/2014/main" id="{7C09BC4C-1CB5-3528-710F-9A8483DE8DA8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0" name="สี่เหลี่ยมผืนผ้า 79">
              <a:extLst>
                <a:ext uri="{FF2B5EF4-FFF2-40B4-BE49-F238E27FC236}">
                  <a16:creationId xmlns:a16="http://schemas.microsoft.com/office/drawing/2014/main" id="{F62CA828-8BCB-6A76-3404-3E69B034947F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81" name="ฟา">
            <a:extLst>
              <a:ext uri="{FF2B5EF4-FFF2-40B4-BE49-F238E27FC236}">
                <a16:creationId xmlns:a16="http://schemas.microsoft.com/office/drawing/2014/main" id="{2991EF98-CEB1-EF6C-494C-36853CAEA77B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id="{09E64A0D-A86C-B8D6-B718-1C8B37119136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5" name="สี่เหลี่ยมผืนผ้า 84">
              <a:extLst>
                <a:ext uri="{FF2B5EF4-FFF2-40B4-BE49-F238E27FC236}">
                  <a16:creationId xmlns:a16="http://schemas.microsoft.com/office/drawing/2014/main" id="{6C53C82E-6792-B191-C2C9-49B24D4C5261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93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6D9D71D1-80D6-28A7-F68C-36721AD72D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6682" y="5767688"/>
            <a:ext cx="914400" cy="914400"/>
          </a:xfrm>
          <a:prstGeom prst="rect">
            <a:avLst/>
          </a:prstGeom>
        </p:spPr>
      </p:pic>
      <p:pic>
        <p:nvPicPr>
          <p:cNvPr id="94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D1531C11-342E-AC33-2F85-6B4050B7B2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925" y="4853288"/>
            <a:ext cx="914400" cy="914400"/>
          </a:xfrm>
          <a:prstGeom prst="rect">
            <a:avLst/>
          </a:prstGeom>
        </p:spPr>
      </p:pic>
      <p:pic>
        <p:nvPicPr>
          <p:cNvPr id="95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4F59B030-F817-12CC-1C9A-6632711BB2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2008" y="4848128"/>
            <a:ext cx="914400" cy="914400"/>
          </a:xfrm>
          <a:prstGeom prst="rect">
            <a:avLst/>
          </a:prstGeom>
        </p:spPr>
      </p:pic>
      <p:pic>
        <p:nvPicPr>
          <p:cNvPr id="96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7DE2126E-ACB5-DC98-318C-5CC12DA2B5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2448" y="4836906"/>
            <a:ext cx="914400" cy="914400"/>
          </a:xfrm>
          <a:prstGeom prst="rect">
            <a:avLst/>
          </a:prstGeom>
        </p:spPr>
      </p:pic>
      <p:pic>
        <p:nvPicPr>
          <p:cNvPr id="97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32E6FD53-C031-DA41-D91A-ACC6485204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7779" y="5757840"/>
            <a:ext cx="914400" cy="914400"/>
          </a:xfrm>
          <a:prstGeom prst="rect">
            <a:avLst/>
          </a:prstGeom>
        </p:spPr>
      </p:pic>
      <p:pic>
        <p:nvPicPr>
          <p:cNvPr id="98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4A9AF0F4-AA9D-E272-21AA-04D79E2950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99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4B1C8FE8-579C-9DA8-9EF8-AEDF0859AC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15340" y="4894427"/>
            <a:ext cx="914400" cy="914400"/>
          </a:xfrm>
          <a:prstGeom prst="rect">
            <a:avLst/>
          </a:prstGeom>
        </p:spPr>
      </p:pic>
      <p:sp>
        <p:nvSpPr>
          <p:cNvPr id="100" name="สี่เหลี่ยมผืนผ้า 99">
            <a:extLst>
              <a:ext uri="{FF2B5EF4-FFF2-40B4-BE49-F238E27FC236}">
                <a16:creationId xmlns:a16="http://schemas.microsoft.com/office/drawing/2014/main" id="{40739F34-760E-F074-6A9A-B41F1E0CCA46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01" name="สี่เหลี่ยมผืนผ้า 100">
            <a:extLst>
              <a:ext uri="{FF2B5EF4-FFF2-40B4-BE49-F238E27FC236}">
                <a16:creationId xmlns:a16="http://schemas.microsoft.com/office/drawing/2014/main" id="{F2D4FC9F-3505-ACFE-DE62-80310518006C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" name="รูปภาพ 101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DE7121D-5089-D495-4D3A-8F50C8D134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103" name="กลุ่ม 102">
            <a:extLst>
              <a:ext uri="{FF2B5EF4-FFF2-40B4-BE49-F238E27FC236}">
                <a16:creationId xmlns:a16="http://schemas.microsoft.com/office/drawing/2014/main" id="{FC0B9381-B054-34E9-3766-B28ED3AB2DC8}"/>
              </a:ext>
            </a:extLst>
          </p:cNvPr>
          <p:cNvGrpSpPr/>
          <p:nvPr/>
        </p:nvGrpSpPr>
        <p:grpSpPr>
          <a:xfrm>
            <a:off x="69523" y="96519"/>
            <a:ext cx="1468356" cy="742950"/>
            <a:chOff x="1433355" y="306009"/>
            <a:chExt cx="1468356" cy="742950"/>
          </a:xfrm>
        </p:grpSpPr>
        <p:sp>
          <p:nvSpPr>
            <p:cNvPr id="104" name="วงรี 103">
              <a:extLst>
                <a:ext uri="{FF2B5EF4-FFF2-40B4-BE49-F238E27FC236}">
                  <a16:creationId xmlns:a16="http://schemas.microsoft.com/office/drawing/2014/main" id="{C5B3F34E-E9C5-0F88-6FD7-3248CF0E79AA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105" name="สี่เหลี่ยมผืนผ้า 104">
              <a:extLst>
                <a:ext uri="{FF2B5EF4-FFF2-40B4-BE49-F238E27FC236}">
                  <a16:creationId xmlns:a16="http://schemas.microsoft.com/office/drawing/2014/main" id="{F54F47EF-3594-CDE3-EB98-AB8148ACE036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8670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539514" y="332224"/>
            <a:ext cx="3630276" cy="6119333"/>
          </a:xfrm>
          <a:prstGeom prst="rect">
            <a:avLst/>
          </a:prstGeom>
        </p:spPr>
      </p:pic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110988" y="784188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0BCEB397-58F4-C6A8-3E9E-304BBDE0FE66}"/>
              </a:ext>
            </a:extLst>
          </p:cNvPr>
          <p:cNvGrpSpPr/>
          <p:nvPr/>
        </p:nvGrpSpPr>
        <p:grpSpPr>
          <a:xfrm>
            <a:off x="1698171" y="322785"/>
            <a:ext cx="4092232" cy="3620261"/>
            <a:chOff x="1698171" y="322785"/>
            <a:chExt cx="4092232" cy="3620261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31AF1EDB-DE76-CA4F-AE75-DA077334D7F8}"/>
                </a:ext>
              </a:extLst>
            </p:cNvPr>
            <p:cNvGrpSpPr/>
            <p:nvPr/>
          </p:nvGrpSpPr>
          <p:grpSpPr>
            <a:xfrm>
              <a:off x="1698171" y="322785"/>
              <a:ext cx="4092232" cy="3620261"/>
              <a:chOff x="1742724" y="144495"/>
              <a:chExt cx="4092232" cy="3620261"/>
            </a:xfrm>
          </p:grpSpPr>
          <p:grpSp>
            <p:nvGrpSpPr>
              <p:cNvPr id="39" name="กลุ่ม 38">
                <a:extLst>
                  <a:ext uri="{FF2B5EF4-FFF2-40B4-BE49-F238E27FC236}">
                    <a16:creationId xmlns:a16="http://schemas.microsoft.com/office/drawing/2014/main" id="{ED598AF5-D069-9A5C-ECC1-867B35B49B48}"/>
                  </a:ext>
                </a:extLst>
              </p:cNvPr>
              <p:cNvGrpSpPr/>
              <p:nvPr/>
            </p:nvGrpSpPr>
            <p:grpSpPr>
              <a:xfrm>
                <a:off x="1742724" y="144495"/>
                <a:ext cx="4092232" cy="3620261"/>
                <a:chOff x="3652487" y="523567"/>
                <a:chExt cx="3915769" cy="3620261"/>
              </a:xfrm>
            </p:grpSpPr>
            <p:sp>
              <p:nvSpPr>
                <p:cNvPr id="15" name="สี่เหลี่ยมผืนผ้า: มุมมน 14">
                  <a:extLst>
                    <a:ext uri="{FF2B5EF4-FFF2-40B4-BE49-F238E27FC236}">
                      <a16:creationId xmlns:a16="http://schemas.microsoft.com/office/drawing/2014/main" id="{4B912C68-F5D4-B214-352D-174119F4EF2F}"/>
                    </a:ext>
                  </a:extLst>
                </p:cNvPr>
                <p:cNvSpPr/>
                <p:nvPr/>
              </p:nvSpPr>
              <p:spPr>
                <a:xfrm>
                  <a:off x="3652487" y="523567"/>
                  <a:ext cx="3915769" cy="3620261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pic>
              <p:nvPicPr>
                <p:cNvPr id="36" name="รูปภาพ 35">
                  <a:extLst>
                    <a:ext uri="{FF2B5EF4-FFF2-40B4-BE49-F238E27FC236}">
                      <a16:creationId xmlns:a16="http://schemas.microsoft.com/office/drawing/2014/main" id="{94BB590A-9140-ABC2-1EC6-C0594C7A6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218560" y="780042"/>
                  <a:ext cx="2161249" cy="2898165"/>
                </a:xfrm>
                <a:prstGeom prst="rect">
                  <a:avLst/>
                </a:prstGeom>
              </p:spPr>
            </p:pic>
          </p:grp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81390378-D0E6-B8FD-1A33-09D0CE8B9C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35" b="100000" l="27143" r="74444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53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60" r="26693"/>
              <a:stretch/>
            </p:blipFill>
            <p:spPr bwMode="auto">
              <a:xfrm rot="16200000">
                <a:off x="4104939" y="987570"/>
                <a:ext cx="1586619" cy="168950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AF7E6257-D294-7C1F-B443-F20E6AC2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481" y="1213853"/>
              <a:ext cx="836200" cy="1318237"/>
            </a:xfrm>
            <a:prstGeom prst="rect">
              <a:avLst/>
            </a:prstGeom>
          </p:spPr>
        </p:pic>
      </p:grpSp>
      <p:grpSp>
        <p:nvGrpSpPr>
          <p:cNvPr id="42" name="ซอล">
            <a:extLst>
              <a:ext uri="{FF2B5EF4-FFF2-40B4-BE49-F238E27FC236}">
                <a16:creationId xmlns:a16="http://schemas.microsoft.com/office/drawing/2014/main" id="{3ADF3DEB-9A5D-7DCA-3E02-63CC4038CE1B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43" name="วงรี 42">
              <a:extLst>
                <a:ext uri="{FF2B5EF4-FFF2-40B4-BE49-F238E27FC236}">
                  <a16:creationId xmlns:a16="http://schemas.microsoft.com/office/drawing/2014/main" id="{BE10A8C7-8957-0528-2198-E2B51B7AB335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4" name="สี่เหลี่ยมผืนผ้า 43">
              <a:extLst>
                <a:ext uri="{FF2B5EF4-FFF2-40B4-BE49-F238E27FC236}">
                  <a16:creationId xmlns:a16="http://schemas.microsoft.com/office/drawing/2014/main" id="{20000065-955E-DCF7-1C32-60F86A3C16B9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54" name="ลา">
            <a:extLst>
              <a:ext uri="{FF2B5EF4-FFF2-40B4-BE49-F238E27FC236}">
                <a16:creationId xmlns:a16="http://schemas.microsoft.com/office/drawing/2014/main" id="{DC946B59-400A-F919-1C62-55086DB830CC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55" name="วงรี 54">
              <a:extLst>
                <a:ext uri="{FF2B5EF4-FFF2-40B4-BE49-F238E27FC236}">
                  <a16:creationId xmlns:a16="http://schemas.microsoft.com/office/drawing/2014/main" id="{209F4D55-03EE-EEFF-5A04-18EF394808B6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6" name="สี่เหลี่ยมผืนผ้า 55">
              <a:extLst>
                <a:ext uri="{FF2B5EF4-FFF2-40B4-BE49-F238E27FC236}">
                  <a16:creationId xmlns:a16="http://schemas.microsoft.com/office/drawing/2014/main" id="{CE1E4194-4C4C-B876-45C1-918244D8930F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60" name="ที">
            <a:extLst>
              <a:ext uri="{FF2B5EF4-FFF2-40B4-BE49-F238E27FC236}">
                <a16:creationId xmlns:a16="http://schemas.microsoft.com/office/drawing/2014/main" id="{D449A6FE-EE86-38C8-637D-2F97EA581E90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id="{01AD8FE2-CD61-628E-F670-C9844121250B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1" name="สี่เหลี่ยมผืนผ้า 70">
              <a:extLst>
                <a:ext uri="{FF2B5EF4-FFF2-40B4-BE49-F238E27FC236}">
                  <a16:creationId xmlns:a16="http://schemas.microsoft.com/office/drawing/2014/main" id="{DBA494BA-9446-CC96-3A25-57E2A190B4BE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72" name="โด">
            <a:extLst>
              <a:ext uri="{FF2B5EF4-FFF2-40B4-BE49-F238E27FC236}">
                <a16:creationId xmlns:a16="http://schemas.microsoft.com/office/drawing/2014/main" id="{AD81B294-5E33-4E5A-B64C-0B3362FDC8D3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73" name="วงรี 72">
              <a:extLst>
                <a:ext uri="{FF2B5EF4-FFF2-40B4-BE49-F238E27FC236}">
                  <a16:creationId xmlns:a16="http://schemas.microsoft.com/office/drawing/2014/main" id="{22211F0B-3BEC-744D-123F-35953E51D29E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4" name="สี่เหลี่ยมผืนผ้า 73">
              <a:extLst>
                <a:ext uri="{FF2B5EF4-FFF2-40B4-BE49-F238E27FC236}">
                  <a16:creationId xmlns:a16="http://schemas.microsoft.com/office/drawing/2014/main" id="{057DE292-1911-EEE7-4E48-9D283298B0C9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75" name="เร">
            <a:extLst>
              <a:ext uri="{FF2B5EF4-FFF2-40B4-BE49-F238E27FC236}">
                <a16:creationId xmlns:a16="http://schemas.microsoft.com/office/drawing/2014/main" id="{9511E7A2-E7AF-6BBE-DE86-AA2F2B7D6E0E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76" name="วงรี 75">
              <a:extLst>
                <a:ext uri="{FF2B5EF4-FFF2-40B4-BE49-F238E27FC236}">
                  <a16:creationId xmlns:a16="http://schemas.microsoft.com/office/drawing/2014/main" id="{F718A648-FCAE-8056-48D1-842FB631226B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7" name="สี่เหลี่ยมผืนผ้า 76">
              <a:extLst>
                <a:ext uri="{FF2B5EF4-FFF2-40B4-BE49-F238E27FC236}">
                  <a16:creationId xmlns:a16="http://schemas.microsoft.com/office/drawing/2014/main" id="{619C88E5-19AF-1C07-AEF0-D807478FEE47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78" name="มี">
            <a:extLst>
              <a:ext uri="{FF2B5EF4-FFF2-40B4-BE49-F238E27FC236}">
                <a16:creationId xmlns:a16="http://schemas.microsoft.com/office/drawing/2014/main" id="{2CC5689C-6736-8F57-665D-0699FF20E59D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79" name="วงรี 78">
              <a:extLst>
                <a:ext uri="{FF2B5EF4-FFF2-40B4-BE49-F238E27FC236}">
                  <a16:creationId xmlns:a16="http://schemas.microsoft.com/office/drawing/2014/main" id="{E8FA4278-6F00-3BD7-82C3-59DDA4222472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0" name="สี่เหลี่ยมผืนผ้า 79">
              <a:extLst>
                <a:ext uri="{FF2B5EF4-FFF2-40B4-BE49-F238E27FC236}">
                  <a16:creationId xmlns:a16="http://schemas.microsoft.com/office/drawing/2014/main" id="{9D4D8990-69C4-2051-0AFF-8D6C8734A3FB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81" name="ฟา">
            <a:extLst>
              <a:ext uri="{FF2B5EF4-FFF2-40B4-BE49-F238E27FC236}">
                <a16:creationId xmlns:a16="http://schemas.microsoft.com/office/drawing/2014/main" id="{65D63424-8707-9782-E17B-2062C3217D57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id="{5ECA1382-8BBB-0E0A-7D39-A9B8E4F44435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5" name="สี่เหลี่ยมผืนผ้า 84">
              <a:extLst>
                <a:ext uri="{FF2B5EF4-FFF2-40B4-BE49-F238E27FC236}">
                  <a16:creationId xmlns:a16="http://schemas.microsoft.com/office/drawing/2014/main" id="{1E369262-C4B4-C84A-B6D5-63ECFA1B7A1E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86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BCB8D377-1486-D18D-3661-C88EBDA098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26536" y="4818829"/>
            <a:ext cx="914400" cy="914400"/>
          </a:xfrm>
          <a:prstGeom prst="rect">
            <a:avLst/>
          </a:prstGeom>
        </p:spPr>
      </p:pic>
      <p:pic>
        <p:nvPicPr>
          <p:cNvPr id="87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A5FA20D4-E32B-9221-CAEE-11189EA6B1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925" y="4853288"/>
            <a:ext cx="914400" cy="914400"/>
          </a:xfrm>
          <a:prstGeom prst="rect">
            <a:avLst/>
          </a:prstGeom>
        </p:spPr>
      </p:pic>
      <p:pic>
        <p:nvPicPr>
          <p:cNvPr id="88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3F53662F-957E-4C83-2A33-8BE5DB1298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2008" y="4848128"/>
            <a:ext cx="914400" cy="914400"/>
          </a:xfrm>
          <a:prstGeom prst="rect">
            <a:avLst/>
          </a:prstGeom>
        </p:spPr>
      </p:pic>
      <p:pic>
        <p:nvPicPr>
          <p:cNvPr id="89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F6C23FB9-8B44-E001-9799-AAC0F1297D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32878" y="4864811"/>
            <a:ext cx="914400" cy="914400"/>
          </a:xfrm>
          <a:prstGeom prst="rect">
            <a:avLst/>
          </a:prstGeom>
        </p:spPr>
      </p:pic>
      <p:pic>
        <p:nvPicPr>
          <p:cNvPr id="90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8577E15E-971A-0A77-DF3F-2EC78C2985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7779" y="5757840"/>
            <a:ext cx="914400" cy="914400"/>
          </a:xfrm>
          <a:prstGeom prst="rect">
            <a:avLst/>
          </a:prstGeom>
        </p:spPr>
      </p:pic>
      <p:pic>
        <p:nvPicPr>
          <p:cNvPr id="91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0EB17207-7C72-F22A-7CD1-4D8BD713CE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92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B1FB299D-79DB-B27F-92E7-31CCF7CC8C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8495" y="5757840"/>
            <a:ext cx="914400" cy="914400"/>
          </a:xfrm>
          <a:prstGeom prst="rect">
            <a:avLst/>
          </a:prstGeom>
        </p:spPr>
      </p:pic>
      <p:sp>
        <p:nvSpPr>
          <p:cNvPr id="93" name="สี่เหลี่ยมผืนผ้า 92">
            <a:extLst>
              <a:ext uri="{FF2B5EF4-FFF2-40B4-BE49-F238E27FC236}">
                <a16:creationId xmlns:a16="http://schemas.microsoft.com/office/drawing/2014/main" id="{8C231CFD-2B7A-65FA-780B-028AD81D6035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4" name="สี่เหลี่ยมผืนผ้า 93">
            <a:extLst>
              <a:ext uri="{FF2B5EF4-FFF2-40B4-BE49-F238E27FC236}">
                <a16:creationId xmlns:a16="http://schemas.microsoft.com/office/drawing/2014/main" id="{21420071-CCF3-6DEF-2D48-29316734C396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5" name="รูปภาพ 94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63C8359-85A4-9201-A980-EC7CA52C693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96" name="กลุ่ม 95">
            <a:extLst>
              <a:ext uri="{FF2B5EF4-FFF2-40B4-BE49-F238E27FC236}">
                <a16:creationId xmlns:a16="http://schemas.microsoft.com/office/drawing/2014/main" id="{E2C3135A-D278-FD53-F7EF-13D44D501E3B}"/>
              </a:ext>
            </a:extLst>
          </p:cNvPr>
          <p:cNvGrpSpPr/>
          <p:nvPr/>
        </p:nvGrpSpPr>
        <p:grpSpPr>
          <a:xfrm>
            <a:off x="69523" y="96519"/>
            <a:ext cx="1468356" cy="742950"/>
            <a:chOff x="1433355" y="306009"/>
            <a:chExt cx="1468356" cy="742950"/>
          </a:xfrm>
        </p:grpSpPr>
        <p:sp>
          <p:nvSpPr>
            <p:cNvPr id="97" name="วงรี 96">
              <a:extLst>
                <a:ext uri="{FF2B5EF4-FFF2-40B4-BE49-F238E27FC236}">
                  <a16:creationId xmlns:a16="http://schemas.microsoft.com/office/drawing/2014/main" id="{22749093-EC1B-BE7B-F2CF-21E7A212BC78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98" name="สี่เหลี่ยมผืนผ้า 97">
              <a:extLst>
                <a:ext uri="{FF2B5EF4-FFF2-40B4-BE49-F238E27FC236}">
                  <a16:creationId xmlns:a16="http://schemas.microsoft.com/office/drawing/2014/main" id="{01B56241-EC59-4E8D-2BCC-4A8565F8F666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5804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539514" y="332224"/>
            <a:ext cx="3630276" cy="6119333"/>
          </a:xfrm>
          <a:prstGeom prst="rect">
            <a:avLst/>
          </a:prstGeom>
        </p:spPr>
      </p:pic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110988" y="784188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8AD7074C-9B6F-9604-95C9-37727AB7BF8C}"/>
              </a:ext>
            </a:extLst>
          </p:cNvPr>
          <p:cNvGrpSpPr/>
          <p:nvPr/>
        </p:nvGrpSpPr>
        <p:grpSpPr>
          <a:xfrm>
            <a:off x="1300199" y="773465"/>
            <a:ext cx="4651422" cy="3282251"/>
            <a:chOff x="1698171" y="660795"/>
            <a:chExt cx="4651422" cy="3282251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31AF1EDB-DE76-CA4F-AE75-DA077334D7F8}"/>
                </a:ext>
              </a:extLst>
            </p:cNvPr>
            <p:cNvGrpSpPr/>
            <p:nvPr/>
          </p:nvGrpSpPr>
          <p:grpSpPr>
            <a:xfrm>
              <a:off x="1698171" y="660795"/>
              <a:ext cx="4651422" cy="3282251"/>
              <a:chOff x="1742724" y="482505"/>
              <a:chExt cx="4651422" cy="3282251"/>
            </a:xfrm>
          </p:grpSpPr>
          <p:grpSp>
            <p:nvGrpSpPr>
              <p:cNvPr id="39" name="กลุ่ม 38">
                <a:extLst>
                  <a:ext uri="{FF2B5EF4-FFF2-40B4-BE49-F238E27FC236}">
                    <a16:creationId xmlns:a16="http://schemas.microsoft.com/office/drawing/2014/main" id="{ED598AF5-D069-9A5C-ECC1-867B35B49B48}"/>
                  </a:ext>
                </a:extLst>
              </p:cNvPr>
              <p:cNvGrpSpPr/>
              <p:nvPr/>
            </p:nvGrpSpPr>
            <p:grpSpPr>
              <a:xfrm>
                <a:off x="1742724" y="482505"/>
                <a:ext cx="4651422" cy="3282251"/>
                <a:chOff x="3652487" y="861577"/>
                <a:chExt cx="4450845" cy="3282251"/>
              </a:xfrm>
            </p:grpSpPr>
            <p:sp>
              <p:nvSpPr>
                <p:cNvPr id="15" name="สี่เหลี่ยมผืนผ้า: มุมมน 14">
                  <a:extLst>
                    <a:ext uri="{FF2B5EF4-FFF2-40B4-BE49-F238E27FC236}">
                      <a16:creationId xmlns:a16="http://schemas.microsoft.com/office/drawing/2014/main" id="{4B912C68-F5D4-B214-352D-174119F4EF2F}"/>
                    </a:ext>
                  </a:extLst>
                </p:cNvPr>
                <p:cNvSpPr/>
                <p:nvPr/>
              </p:nvSpPr>
              <p:spPr>
                <a:xfrm>
                  <a:off x="3652487" y="861577"/>
                  <a:ext cx="4450845" cy="3282251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pic>
              <p:nvPicPr>
                <p:cNvPr id="36" name="รูปภาพ 35">
                  <a:extLst>
                    <a:ext uri="{FF2B5EF4-FFF2-40B4-BE49-F238E27FC236}">
                      <a16:creationId xmlns:a16="http://schemas.microsoft.com/office/drawing/2014/main" id="{94BB590A-9140-ABC2-1EC6-C0594C7A6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218560" y="780042"/>
                  <a:ext cx="2161249" cy="2898165"/>
                </a:xfrm>
                <a:prstGeom prst="rect">
                  <a:avLst/>
                </a:prstGeom>
              </p:spPr>
            </p:pic>
          </p:grp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81390378-D0E6-B8FD-1A33-09D0CE8B9C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35" b="100000" l="27143" r="74444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53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60" r="26693"/>
              <a:stretch/>
            </p:blipFill>
            <p:spPr bwMode="auto">
              <a:xfrm rot="16200000">
                <a:off x="4536723" y="1692439"/>
                <a:ext cx="1586619" cy="168950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9F8FCAE9-E282-7575-3FC2-25EF7C03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716" y="1211711"/>
              <a:ext cx="836200" cy="1318237"/>
            </a:xfrm>
            <a:prstGeom prst="rect">
              <a:avLst/>
            </a:prstGeom>
          </p:spPr>
        </p:pic>
      </p:grpSp>
      <p:grpSp>
        <p:nvGrpSpPr>
          <p:cNvPr id="42" name="ซอล">
            <a:extLst>
              <a:ext uri="{FF2B5EF4-FFF2-40B4-BE49-F238E27FC236}">
                <a16:creationId xmlns:a16="http://schemas.microsoft.com/office/drawing/2014/main" id="{51E5B431-5578-41C4-4F0D-4F8F1AD8EF29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43" name="วงรี 42">
              <a:extLst>
                <a:ext uri="{FF2B5EF4-FFF2-40B4-BE49-F238E27FC236}">
                  <a16:creationId xmlns:a16="http://schemas.microsoft.com/office/drawing/2014/main" id="{5A37D48D-7795-BB30-3035-899B3BD14048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4" name="สี่เหลี่ยมผืนผ้า 43">
              <a:extLst>
                <a:ext uri="{FF2B5EF4-FFF2-40B4-BE49-F238E27FC236}">
                  <a16:creationId xmlns:a16="http://schemas.microsoft.com/office/drawing/2014/main" id="{F41D72EF-2716-456A-11F6-E85D2E065975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54" name="ลา">
            <a:extLst>
              <a:ext uri="{FF2B5EF4-FFF2-40B4-BE49-F238E27FC236}">
                <a16:creationId xmlns:a16="http://schemas.microsoft.com/office/drawing/2014/main" id="{174CA8C1-AAB8-53CE-68B5-38EB36281712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55" name="วงรี 54">
              <a:extLst>
                <a:ext uri="{FF2B5EF4-FFF2-40B4-BE49-F238E27FC236}">
                  <a16:creationId xmlns:a16="http://schemas.microsoft.com/office/drawing/2014/main" id="{82937E97-739C-FF2B-9992-AEF0853D8027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6" name="สี่เหลี่ยมผืนผ้า 55">
              <a:extLst>
                <a:ext uri="{FF2B5EF4-FFF2-40B4-BE49-F238E27FC236}">
                  <a16:creationId xmlns:a16="http://schemas.microsoft.com/office/drawing/2014/main" id="{4D1CF246-897F-95EC-4F34-13381F8470B7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60" name="ที">
            <a:extLst>
              <a:ext uri="{FF2B5EF4-FFF2-40B4-BE49-F238E27FC236}">
                <a16:creationId xmlns:a16="http://schemas.microsoft.com/office/drawing/2014/main" id="{ED973BD3-58E5-C7A8-7B27-B671E530780A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id="{65E6FB45-8C28-ACA4-7CB7-01706AFB8088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1" name="สี่เหลี่ยมผืนผ้า 70">
              <a:extLst>
                <a:ext uri="{FF2B5EF4-FFF2-40B4-BE49-F238E27FC236}">
                  <a16:creationId xmlns:a16="http://schemas.microsoft.com/office/drawing/2014/main" id="{5E510436-8426-557B-07C2-E10DB73D5B90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72" name="โด">
            <a:extLst>
              <a:ext uri="{FF2B5EF4-FFF2-40B4-BE49-F238E27FC236}">
                <a16:creationId xmlns:a16="http://schemas.microsoft.com/office/drawing/2014/main" id="{1EF7FBD6-DB81-EEE7-A60B-B7491A87F9BC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73" name="วงรี 72">
              <a:extLst>
                <a:ext uri="{FF2B5EF4-FFF2-40B4-BE49-F238E27FC236}">
                  <a16:creationId xmlns:a16="http://schemas.microsoft.com/office/drawing/2014/main" id="{F11FC54A-831B-0809-B5D9-93B8E8887F03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4" name="สี่เหลี่ยมผืนผ้า 73">
              <a:extLst>
                <a:ext uri="{FF2B5EF4-FFF2-40B4-BE49-F238E27FC236}">
                  <a16:creationId xmlns:a16="http://schemas.microsoft.com/office/drawing/2014/main" id="{50A09C8F-01B3-025F-51D0-97CFF0F2FC96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75" name="เร">
            <a:extLst>
              <a:ext uri="{FF2B5EF4-FFF2-40B4-BE49-F238E27FC236}">
                <a16:creationId xmlns:a16="http://schemas.microsoft.com/office/drawing/2014/main" id="{B9198144-8780-844F-A70E-224B46C3563F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76" name="วงรี 75">
              <a:extLst>
                <a:ext uri="{FF2B5EF4-FFF2-40B4-BE49-F238E27FC236}">
                  <a16:creationId xmlns:a16="http://schemas.microsoft.com/office/drawing/2014/main" id="{77836BC7-C379-821D-1A4E-A7262DD81D68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7" name="สี่เหลี่ยมผืนผ้า 76">
              <a:extLst>
                <a:ext uri="{FF2B5EF4-FFF2-40B4-BE49-F238E27FC236}">
                  <a16:creationId xmlns:a16="http://schemas.microsoft.com/office/drawing/2014/main" id="{51BE5C63-40E5-7CC6-C16F-06339D56195E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78" name="มี">
            <a:extLst>
              <a:ext uri="{FF2B5EF4-FFF2-40B4-BE49-F238E27FC236}">
                <a16:creationId xmlns:a16="http://schemas.microsoft.com/office/drawing/2014/main" id="{6DE8D92D-4D67-C761-5FA6-E6A58A3980AB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79" name="วงรี 78">
              <a:extLst>
                <a:ext uri="{FF2B5EF4-FFF2-40B4-BE49-F238E27FC236}">
                  <a16:creationId xmlns:a16="http://schemas.microsoft.com/office/drawing/2014/main" id="{4847B2D2-F894-705B-8C56-A9D9E45C5174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0" name="สี่เหลี่ยมผืนผ้า 79">
              <a:extLst>
                <a:ext uri="{FF2B5EF4-FFF2-40B4-BE49-F238E27FC236}">
                  <a16:creationId xmlns:a16="http://schemas.microsoft.com/office/drawing/2014/main" id="{DE18CC34-AFE9-C2C6-05C3-B23EECF27D63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81" name="ฟา">
            <a:extLst>
              <a:ext uri="{FF2B5EF4-FFF2-40B4-BE49-F238E27FC236}">
                <a16:creationId xmlns:a16="http://schemas.microsoft.com/office/drawing/2014/main" id="{C49ED781-F235-E406-1E61-6CAADE376055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82" name="วงรี 81">
              <a:extLst>
                <a:ext uri="{FF2B5EF4-FFF2-40B4-BE49-F238E27FC236}">
                  <a16:creationId xmlns:a16="http://schemas.microsoft.com/office/drawing/2014/main" id="{A5B49CC1-2DCC-09F3-9658-AF0E1D6D9B08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5" name="สี่เหลี่ยมผืนผ้า 84">
              <a:extLst>
                <a:ext uri="{FF2B5EF4-FFF2-40B4-BE49-F238E27FC236}">
                  <a16:creationId xmlns:a16="http://schemas.microsoft.com/office/drawing/2014/main" id="{98592F5C-882C-51BF-5A04-E84C0DF1F29B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86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AED03634-FF35-3BE8-EA40-F6AC9F49EB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3378" y="4853288"/>
            <a:ext cx="914400" cy="914400"/>
          </a:xfrm>
          <a:prstGeom prst="rect">
            <a:avLst/>
          </a:prstGeom>
        </p:spPr>
      </p:pic>
      <p:pic>
        <p:nvPicPr>
          <p:cNvPr id="87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39D029FB-6EF7-B04C-AAD3-CB39516CB6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73925" y="4853288"/>
            <a:ext cx="914400" cy="914400"/>
          </a:xfrm>
          <a:prstGeom prst="rect">
            <a:avLst/>
          </a:prstGeom>
        </p:spPr>
      </p:pic>
      <p:pic>
        <p:nvPicPr>
          <p:cNvPr id="88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595DA6E3-9EA9-846A-DCDE-CE85D954A3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2008" y="4848128"/>
            <a:ext cx="914400" cy="914400"/>
          </a:xfrm>
          <a:prstGeom prst="rect">
            <a:avLst/>
          </a:prstGeom>
        </p:spPr>
      </p:pic>
      <p:pic>
        <p:nvPicPr>
          <p:cNvPr id="89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F3637DE6-4AFE-02EC-29EC-36B3B37A52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2448" y="4836906"/>
            <a:ext cx="914400" cy="914400"/>
          </a:xfrm>
          <a:prstGeom prst="rect">
            <a:avLst/>
          </a:prstGeom>
        </p:spPr>
      </p:pic>
      <p:pic>
        <p:nvPicPr>
          <p:cNvPr id="90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C2490842-6CCA-3D02-1219-C1949A418E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7779" y="5757840"/>
            <a:ext cx="914400" cy="914400"/>
          </a:xfrm>
          <a:prstGeom prst="rect">
            <a:avLst/>
          </a:prstGeom>
        </p:spPr>
      </p:pic>
      <p:pic>
        <p:nvPicPr>
          <p:cNvPr id="91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86F9F524-A33D-E861-C511-DB64400B9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92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B25478B1-C076-8D03-CF1C-51095A354B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8495" y="5757840"/>
            <a:ext cx="914400" cy="914400"/>
          </a:xfrm>
          <a:prstGeom prst="rect">
            <a:avLst/>
          </a:prstGeom>
        </p:spPr>
      </p:pic>
      <p:sp>
        <p:nvSpPr>
          <p:cNvPr id="93" name="สี่เหลี่ยมผืนผ้า 92">
            <a:extLst>
              <a:ext uri="{FF2B5EF4-FFF2-40B4-BE49-F238E27FC236}">
                <a16:creationId xmlns:a16="http://schemas.microsoft.com/office/drawing/2014/main" id="{378E0BDA-F1AB-6D64-BD8E-7C7EBAF17EFB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4" name="สี่เหลี่ยมผืนผ้า 93">
            <a:extLst>
              <a:ext uri="{FF2B5EF4-FFF2-40B4-BE49-F238E27FC236}">
                <a16:creationId xmlns:a16="http://schemas.microsoft.com/office/drawing/2014/main" id="{D56F7815-4F33-DFED-02B3-2C3CF40F0A7D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5" name="รูปภาพ 94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FEC4C25-6815-7F74-903D-B6E1E08E4E7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96" name="กลุ่ม 95">
            <a:extLst>
              <a:ext uri="{FF2B5EF4-FFF2-40B4-BE49-F238E27FC236}">
                <a16:creationId xmlns:a16="http://schemas.microsoft.com/office/drawing/2014/main" id="{B0E6C83F-71E2-A69B-BAF9-24B726D8AAEB}"/>
              </a:ext>
            </a:extLst>
          </p:cNvPr>
          <p:cNvGrpSpPr/>
          <p:nvPr/>
        </p:nvGrpSpPr>
        <p:grpSpPr>
          <a:xfrm>
            <a:off x="69523" y="96519"/>
            <a:ext cx="1468356" cy="742950"/>
            <a:chOff x="1433355" y="306009"/>
            <a:chExt cx="1468356" cy="742950"/>
          </a:xfrm>
        </p:grpSpPr>
        <p:sp>
          <p:nvSpPr>
            <p:cNvPr id="97" name="วงรี 96">
              <a:extLst>
                <a:ext uri="{FF2B5EF4-FFF2-40B4-BE49-F238E27FC236}">
                  <a16:creationId xmlns:a16="http://schemas.microsoft.com/office/drawing/2014/main" id="{3CED203C-B9F4-6B4A-A402-8A5DF22D5EA4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98" name="สี่เหลี่ยมผืนผ้า 97">
              <a:extLst>
                <a:ext uri="{FF2B5EF4-FFF2-40B4-BE49-F238E27FC236}">
                  <a16:creationId xmlns:a16="http://schemas.microsoft.com/office/drawing/2014/main" id="{C2BB445D-C61E-AA7D-FE47-BB588E9C673E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654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6186488"/>
          </a:xfrm>
          <a:prstGeom prst="rect">
            <a:avLst/>
          </a:prstGeom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2" name="รูปภาพ 11" descr="รูปภาพประกอบด้วย ตุ๊กตา, ภาพตัดปะ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4163EE-0093-942C-F1CE-18196751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00" b="95200" l="10000" r="90000">
                        <a14:foregroundMark x1="46600" y1="46400" x2="47400" y2="75000"/>
                        <a14:foregroundMark x1="54800" y1="48000" x2="61200" y2="56800"/>
                        <a14:foregroundMark x1="61200" y1="56800" x2="61800" y2="59800"/>
                        <a14:foregroundMark x1="53000" y1="51000" x2="53400" y2="57800"/>
                        <a14:foregroundMark x1="41200" y1="49000" x2="41600" y2="54400"/>
                        <a14:foregroundMark x1="32400" y1="54200" x2="26800" y2="53400"/>
                        <a14:foregroundMark x1="36600" y1="50400" x2="44600" y2="45400"/>
                        <a14:foregroundMark x1="46000" y1="88400" x2="43200" y2="89200"/>
                        <a14:foregroundMark x1="60400" y1="93800" x2="60400" y2="87800"/>
                        <a14:foregroundMark x1="63400" y1="93800" x2="63400" y2="93800"/>
                        <a14:foregroundMark x1="60800" y1="84800" x2="60800" y2="84800"/>
                        <a14:foregroundMark x1="62200" y1="95200" x2="62200" y2="95200"/>
                        <a14:foregroundMark x1="61200" y1="94600" x2="61200" y2="94600"/>
                        <a14:foregroundMark x1="40600" y1="91600" x2="40600" y2="91600"/>
                        <a14:foregroundMark x1="44600" y1="88800" x2="44600" y2="88800"/>
                        <a14:foregroundMark x1="39200" y1="90200" x2="39200" y2="90200"/>
                        <a14:foregroundMark x1="43000" y1="93200" x2="43000" y2="93200"/>
                        <a14:foregroundMark x1="47400" y1="85400" x2="47400" y2="85400"/>
                        <a14:foregroundMark x1="49400" y1="90200" x2="44200" y2="91200"/>
                        <a14:foregroundMark x1="39800" y1="92200" x2="43200" y2="92200"/>
                        <a14:foregroundMark x1="44000" y1="91800" x2="44000" y2="91800"/>
                        <a14:foregroundMark x1="37600" y1="15800" x2="51000" y2="13400"/>
                        <a14:foregroundMark x1="52600" y1="11000" x2="61800" y2="20800"/>
                        <a14:foregroundMark x1="47600" y1="7400" x2="47600" y2="7400"/>
                        <a14:foregroundMark x1="50400" y1="7600" x2="48000" y2="8400"/>
                        <a14:foregroundMark x1="61800" y1="87200" x2="60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1" t="-1235" r="24111"/>
          <a:stretch/>
        </p:blipFill>
        <p:spPr>
          <a:xfrm>
            <a:off x="8539514" y="332224"/>
            <a:ext cx="3630276" cy="6119333"/>
          </a:xfrm>
          <a:prstGeom prst="rect">
            <a:avLst/>
          </a:prstGeom>
        </p:spPr>
      </p:pic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C5FEEDEC-1794-E6D9-CCFF-D08810AFA364}"/>
              </a:ext>
            </a:extLst>
          </p:cNvPr>
          <p:cNvGrpSpPr/>
          <p:nvPr/>
        </p:nvGrpSpPr>
        <p:grpSpPr>
          <a:xfrm>
            <a:off x="6110988" y="784188"/>
            <a:ext cx="2968844" cy="1796716"/>
            <a:chOff x="6110988" y="784188"/>
            <a:chExt cx="2968844" cy="1796716"/>
          </a:xfrm>
        </p:grpSpPr>
        <p:sp>
          <p:nvSpPr>
            <p:cNvPr id="41" name="ลูกโป่งความคิด: ก้อนเมฆ 40">
              <a:extLst>
                <a:ext uri="{FF2B5EF4-FFF2-40B4-BE49-F238E27FC236}">
                  <a16:creationId xmlns:a16="http://schemas.microsoft.com/office/drawing/2014/main" id="{3E8686E0-F291-FF75-0BD6-484610C02E18}"/>
                </a:ext>
              </a:extLst>
            </p:cNvPr>
            <p:cNvSpPr/>
            <p:nvPr/>
          </p:nvSpPr>
          <p:spPr>
            <a:xfrm>
              <a:off x="6110988" y="784188"/>
              <a:ext cx="2968844" cy="1796716"/>
            </a:xfrm>
            <a:prstGeom prst="cloudCallout">
              <a:avLst>
                <a:gd name="adj1" fmla="val 64220"/>
                <a:gd name="adj2" fmla="val 444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DED13059-9D3D-FB23-B655-D6FDDD852F63}"/>
                </a:ext>
              </a:extLst>
            </p:cNvPr>
            <p:cNvSpPr/>
            <p:nvPr/>
          </p:nvSpPr>
          <p:spPr>
            <a:xfrm>
              <a:off x="6531336" y="784188"/>
              <a:ext cx="2261999" cy="1796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dirty="0">
                  <a:latin typeface="Lato Medium" panose="020B0604020202020204" pitchFamily="34" charset="0"/>
                  <a:cs typeface="Lato Medium" panose="020B0604020202020204" pitchFamily="34" charset="0"/>
                </a:rPr>
                <a:t>จากภาพตรงกับโน้ตเสียงใด</a:t>
              </a:r>
            </a:p>
          </p:txBody>
        </p: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6429470A-7C7A-CAA0-121C-CB1C96F3E0D4}"/>
              </a:ext>
            </a:extLst>
          </p:cNvPr>
          <p:cNvGrpSpPr/>
          <p:nvPr/>
        </p:nvGrpSpPr>
        <p:grpSpPr>
          <a:xfrm>
            <a:off x="1594863" y="389305"/>
            <a:ext cx="4191451" cy="3620261"/>
            <a:chOff x="2053386" y="322785"/>
            <a:chExt cx="4191451" cy="3620261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31AF1EDB-DE76-CA4F-AE75-DA077334D7F8}"/>
                </a:ext>
              </a:extLst>
            </p:cNvPr>
            <p:cNvGrpSpPr/>
            <p:nvPr/>
          </p:nvGrpSpPr>
          <p:grpSpPr>
            <a:xfrm>
              <a:off x="2053386" y="322785"/>
              <a:ext cx="4191451" cy="3620261"/>
              <a:chOff x="2097939" y="144495"/>
              <a:chExt cx="4191451" cy="3620261"/>
            </a:xfrm>
          </p:grpSpPr>
          <p:grpSp>
            <p:nvGrpSpPr>
              <p:cNvPr id="39" name="กลุ่ม 38">
                <a:extLst>
                  <a:ext uri="{FF2B5EF4-FFF2-40B4-BE49-F238E27FC236}">
                    <a16:creationId xmlns:a16="http://schemas.microsoft.com/office/drawing/2014/main" id="{ED598AF5-D069-9A5C-ECC1-867B35B49B48}"/>
                  </a:ext>
                </a:extLst>
              </p:cNvPr>
              <p:cNvGrpSpPr/>
              <p:nvPr/>
            </p:nvGrpSpPr>
            <p:grpSpPr>
              <a:xfrm>
                <a:off x="2097939" y="144495"/>
                <a:ext cx="4191451" cy="3620261"/>
                <a:chOff x="3992386" y="523567"/>
                <a:chExt cx="4010710" cy="3620261"/>
              </a:xfrm>
            </p:grpSpPr>
            <p:sp>
              <p:nvSpPr>
                <p:cNvPr id="15" name="สี่เหลี่ยมผืนผ้า: มุมมน 14">
                  <a:extLst>
                    <a:ext uri="{FF2B5EF4-FFF2-40B4-BE49-F238E27FC236}">
                      <a16:creationId xmlns:a16="http://schemas.microsoft.com/office/drawing/2014/main" id="{4B912C68-F5D4-B214-352D-174119F4EF2F}"/>
                    </a:ext>
                  </a:extLst>
                </p:cNvPr>
                <p:cNvSpPr/>
                <p:nvPr/>
              </p:nvSpPr>
              <p:spPr>
                <a:xfrm>
                  <a:off x="3992386" y="523567"/>
                  <a:ext cx="4010710" cy="3620261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pic>
              <p:nvPicPr>
                <p:cNvPr id="36" name="รูปภาพ 35">
                  <a:extLst>
                    <a:ext uri="{FF2B5EF4-FFF2-40B4-BE49-F238E27FC236}">
                      <a16:creationId xmlns:a16="http://schemas.microsoft.com/office/drawing/2014/main" id="{94BB590A-9140-ABC2-1EC6-C0594C7A6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528605" y="877496"/>
                  <a:ext cx="2161249" cy="2682331"/>
                </a:xfrm>
                <a:prstGeom prst="rect">
                  <a:avLst/>
                </a:prstGeom>
              </p:spPr>
            </p:pic>
          </p:grpSp>
          <p:pic>
            <p:nvPicPr>
              <p:cNvPr id="3" name="รูปภาพ 2">
                <a:extLst>
                  <a:ext uri="{FF2B5EF4-FFF2-40B4-BE49-F238E27FC236}">
                    <a16:creationId xmlns:a16="http://schemas.microsoft.com/office/drawing/2014/main" id="{81390378-D0E6-B8FD-1A33-09D0CE8B9C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35" b="100000" l="27143" r="74444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53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60" r="26693"/>
              <a:stretch/>
            </p:blipFill>
            <p:spPr bwMode="auto">
              <a:xfrm rot="16200000">
                <a:off x="4509625" y="1416729"/>
                <a:ext cx="1586619" cy="168950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CD6F720E-F5AE-E457-2A59-C3CDC86C2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919" l="0" r="100000">
                          <a14:foregroundMark x1="29762" y1="5135" x2="35417" y2="4595"/>
                          <a14:foregroundMark x1="90476" y1="18919" x2="87202" y2="18919"/>
                          <a14:foregroundMark x1="92262" y1="49459" x2="87500" y2="49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278" y="1181862"/>
              <a:ext cx="836200" cy="1318237"/>
            </a:xfrm>
            <a:prstGeom prst="rect">
              <a:avLst/>
            </a:prstGeom>
          </p:spPr>
        </p:pic>
      </p:grpSp>
      <p:grpSp>
        <p:nvGrpSpPr>
          <p:cNvPr id="9" name="ซอล">
            <a:extLst>
              <a:ext uri="{FF2B5EF4-FFF2-40B4-BE49-F238E27FC236}">
                <a16:creationId xmlns:a16="http://schemas.microsoft.com/office/drawing/2014/main" id="{020F3085-0305-6A69-EF66-9F746FB7E688}"/>
              </a:ext>
            </a:extLst>
          </p:cNvPr>
          <p:cNvGrpSpPr/>
          <p:nvPr/>
        </p:nvGrpSpPr>
        <p:grpSpPr>
          <a:xfrm>
            <a:off x="3780480" y="5901167"/>
            <a:ext cx="1102438" cy="660614"/>
            <a:chOff x="6477469" y="4748281"/>
            <a:chExt cx="504497" cy="392241"/>
          </a:xfrm>
          <a:solidFill>
            <a:srgbClr val="32F828"/>
          </a:solidFill>
        </p:grpSpPr>
        <p:sp>
          <p:nvSpPr>
            <p:cNvPr id="10" name="วงรี 9">
              <a:extLst>
                <a:ext uri="{FF2B5EF4-FFF2-40B4-BE49-F238E27FC236}">
                  <a16:creationId xmlns:a16="http://schemas.microsoft.com/office/drawing/2014/main" id="{2C0A6654-D3B0-E789-5FAC-46B56E350477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1" name="สี่เหลี่ยมผืนผ้า 10">
              <a:extLst>
                <a:ext uri="{FF2B5EF4-FFF2-40B4-BE49-F238E27FC236}">
                  <a16:creationId xmlns:a16="http://schemas.microsoft.com/office/drawing/2014/main" id="{30DE4C50-B3A9-AB7C-35F0-8EBF0E311DF9}"/>
                </a:ext>
              </a:extLst>
            </p:cNvPr>
            <p:cNvSpPr/>
            <p:nvPr/>
          </p:nvSpPr>
          <p:spPr>
            <a:xfrm>
              <a:off x="6477469" y="4807558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13" name="ลา">
            <a:extLst>
              <a:ext uri="{FF2B5EF4-FFF2-40B4-BE49-F238E27FC236}">
                <a16:creationId xmlns:a16="http://schemas.microsoft.com/office/drawing/2014/main" id="{F888CC0B-F43F-1946-5D03-15C59CA19C46}"/>
              </a:ext>
            </a:extLst>
          </p:cNvPr>
          <p:cNvGrpSpPr/>
          <p:nvPr/>
        </p:nvGrpSpPr>
        <p:grpSpPr>
          <a:xfrm>
            <a:off x="5406576" y="5923885"/>
            <a:ext cx="1102438" cy="660614"/>
            <a:chOff x="6474563" y="4748281"/>
            <a:chExt cx="504497" cy="392241"/>
          </a:xfrm>
          <a:solidFill>
            <a:srgbClr val="32F828"/>
          </a:solidFill>
        </p:grpSpPr>
        <p:sp>
          <p:nvSpPr>
            <p:cNvPr id="16" name="วงรี 15">
              <a:extLst>
                <a:ext uri="{FF2B5EF4-FFF2-40B4-BE49-F238E27FC236}">
                  <a16:creationId xmlns:a16="http://schemas.microsoft.com/office/drawing/2014/main" id="{126BC229-66CA-494A-0E3A-926A4C8BD0C1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0" name="สี่เหลี่ยมผืนผ้า 19">
              <a:extLst>
                <a:ext uri="{FF2B5EF4-FFF2-40B4-BE49-F238E27FC236}">
                  <a16:creationId xmlns:a16="http://schemas.microsoft.com/office/drawing/2014/main" id="{2D0B3FBA-4B0D-7BCA-84E7-4A9FFBE77E95}"/>
                </a:ext>
              </a:extLst>
            </p:cNvPr>
            <p:cNvSpPr/>
            <p:nvPr/>
          </p:nvSpPr>
          <p:spPr>
            <a:xfrm>
              <a:off x="6474563" y="479489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1" name="ที">
            <a:extLst>
              <a:ext uri="{FF2B5EF4-FFF2-40B4-BE49-F238E27FC236}">
                <a16:creationId xmlns:a16="http://schemas.microsoft.com/office/drawing/2014/main" id="{53DB3A2F-DC75-DE25-CC8A-0DE14F6AA310}"/>
              </a:ext>
            </a:extLst>
          </p:cNvPr>
          <p:cNvGrpSpPr/>
          <p:nvPr/>
        </p:nvGrpSpPr>
        <p:grpSpPr>
          <a:xfrm>
            <a:off x="7044191" y="5901167"/>
            <a:ext cx="1102438" cy="660614"/>
            <a:chOff x="6494560" y="4748281"/>
            <a:chExt cx="504497" cy="392241"/>
          </a:xfrm>
          <a:solidFill>
            <a:srgbClr val="32F828"/>
          </a:solidFill>
        </p:grpSpPr>
        <p:sp>
          <p:nvSpPr>
            <p:cNvPr id="22" name="วงรี 21">
              <a:extLst>
                <a:ext uri="{FF2B5EF4-FFF2-40B4-BE49-F238E27FC236}">
                  <a16:creationId xmlns:a16="http://schemas.microsoft.com/office/drawing/2014/main" id="{2A2E0A4A-B221-EB2F-F7C0-C786141278BB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6ADB6C33-DEE2-008F-E5B9-182D0BFE0C67}"/>
                </a:ext>
              </a:extLst>
            </p:cNvPr>
            <p:cNvSpPr/>
            <p:nvPr/>
          </p:nvSpPr>
          <p:spPr>
            <a:xfrm>
              <a:off x="6494560" y="4787127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B</a:t>
              </a:r>
              <a:endParaRPr lang="th-TH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4" name="โด">
            <a:extLst>
              <a:ext uri="{FF2B5EF4-FFF2-40B4-BE49-F238E27FC236}">
                <a16:creationId xmlns:a16="http://schemas.microsoft.com/office/drawing/2014/main" id="{ED48BC2E-2675-CFE5-02CB-8BBD37C3F3CE}"/>
              </a:ext>
            </a:extLst>
          </p:cNvPr>
          <p:cNvGrpSpPr/>
          <p:nvPr/>
        </p:nvGrpSpPr>
        <p:grpSpPr>
          <a:xfrm>
            <a:off x="2925340" y="5012620"/>
            <a:ext cx="1102438" cy="660614"/>
            <a:chOff x="6479878" y="4748281"/>
            <a:chExt cx="504497" cy="392241"/>
          </a:xfrm>
          <a:solidFill>
            <a:srgbClr val="32F828"/>
          </a:solidFill>
        </p:grpSpPr>
        <p:sp>
          <p:nvSpPr>
            <p:cNvPr id="25" name="วงรี 24">
              <a:extLst>
                <a:ext uri="{FF2B5EF4-FFF2-40B4-BE49-F238E27FC236}">
                  <a16:creationId xmlns:a16="http://schemas.microsoft.com/office/drawing/2014/main" id="{46E40102-01CC-E0EC-D050-D8FEA257F313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6" name="สี่เหลี่ยมผืนผ้า 25">
              <a:extLst>
                <a:ext uri="{FF2B5EF4-FFF2-40B4-BE49-F238E27FC236}">
                  <a16:creationId xmlns:a16="http://schemas.microsoft.com/office/drawing/2014/main" id="{C718115A-3A02-CBAE-0CE5-86FBCF5BD6D3}"/>
                </a:ext>
              </a:extLst>
            </p:cNvPr>
            <p:cNvSpPr/>
            <p:nvPr/>
          </p:nvSpPr>
          <p:spPr>
            <a:xfrm>
              <a:off x="6479878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C</a:t>
              </a:r>
            </a:p>
          </p:txBody>
        </p:sp>
      </p:grpSp>
      <p:grpSp>
        <p:nvGrpSpPr>
          <p:cNvPr id="27" name="เร">
            <a:extLst>
              <a:ext uri="{FF2B5EF4-FFF2-40B4-BE49-F238E27FC236}">
                <a16:creationId xmlns:a16="http://schemas.microsoft.com/office/drawing/2014/main" id="{20F7A5D8-9DC3-6BC6-5E87-F87773EF4B87}"/>
              </a:ext>
            </a:extLst>
          </p:cNvPr>
          <p:cNvGrpSpPr/>
          <p:nvPr/>
        </p:nvGrpSpPr>
        <p:grpSpPr>
          <a:xfrm>
            <a:off x="4629820" y="4989771"/>
            <a:ext cx="1102438" cy="660614"/>
            <a:chOff x="6501901" y="4748281"/>
            <a:chExt cx="504497" cy="392241"/>
          </a:xfrm>
          <a:solidFill>
            <a:srgbClr val="32F828"/>
          </a:solidFill>
        </p:grpSpPr>
        <p:sp>
          <p:nvSpPr>
            <p:cNvPr id="28" name="วงรี 27">
              <a:extLst>
                <a:ext uri="{FF2B5EF4-FFF2-40B4-BE49-F238E27FC236}">
                  <a16:creationId xmlns:a16="http://schemas.microsoft.com/office/drawing/2014/main" id="{AF180F28-B3B0-F711-08F7-E09038BF2E64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4583240-5335-6CCC-C5DD-114198ED8149}"/>
                </a:ext>
              </a:extLst>
            </p:cNvPr>
            <p:cNvSpPr/>
            <p:nvPr/>
          </p:nvSpPr>
          <p:spPr>
            <a:xfrm>
              <a:off x="6501901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D</a:t>
              </a:r>
            </a:p>
          </p:txBody>
        </p:sp>
      </p:grpSp>
      <p:grpSp>
        <p:nvGrpSpPr>
          <p:cNvPr id="31" name="มี">
            <a:extLst>
              <a:ext uri="{FF2B5EF4-FFF2-40B4-BE49-F238E27FC236}">
                <a16:creationId xmlns:a16="http://schemas.microsoft.com/office/drawing/2014/main" id="{3B52A20C-AD72-8CC6-C4DB-C36067DAD0D3}"/>
              </a:ext>
            </a:extLst>
          </p:cNvPr>
          <p:cNvGrpSpPr/>
          <p:nvPr/>
        </p:nvGrpSpPr>
        <p:grpSpPr>
          <a:xfrm>
            <a:off x="6158283" y="4962703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32" name="วงรี 31">
              <a:extLst>
                <a:ext uri="{FF2B5EF4-FFF2-40B4-BE49-F238E27FC236}">
                  <a16:creationId xmlns:a16="http://schemas.microsoft.com/office/drawing/2014/main" id="{8CCC92BF-819B-412F-03BC-3C91A3798D54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สี่เหลี่ยมผืนผ้า 32">
              <a:extLst>
                <a:ext uri="{FF2B5EF4-FFF2-40B4-BE49-F238E27FC236}">
                  <a16:creationId xmlns:a16="http://schemas.microsoft.com/office/drawing/2014/main" id="{DC58E506-4F8E-13FE-8AC7-B178C7847EED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E</a:t>
              </a:r>
            </a:p>
          </p:txBody>
        </p:sp>
      </p:grpSp>
      <p:grpSp>
        <p:nvGrpSpPr>
          <p:cNvPr id="34" name="ฟา">
            <a:extLst>
              <a:ext uri="{FF2B5EF4-FFF2-40B4-BE49-F238E27FC236}">
                <a16:creationId xmlns:a16="http://schemas.microsoft.com/office/drawing/2014/main" id="{DFF54590-5364-8833-BE45-B7BF30B3E266}"/>
              </a:ext>
            </a:extLst>
          </p:cNvPr>
          <p:cNvGrpSpPr/>
          <p:nvPr/>
        </p:nvGrpSpPr>
        <p:grpSpPr>
          <a:xfrm>
            <a:off x="7889367" y="4981071"/>
            <a:ext cx="1102438" cy="660614"/>
            <a:chOff x="6487219" y="4748281"/>
            <a:chExt cx="504497" cy="392241"/>
          </a:xfrm>
          <a:solidFill>
            <a:srgbClr val="32F828"/>
          </a:solidFill>
        </p:grpSpPr>
        <p:sp>
          <p:nvSpPr>
            <p:cNvPr id="35" name="วงรี 34">
              <a:extLst>
                <a:ext uri="{FF2B5EF4-FFF2-40B4-BE49-F238E27FC236}">
                  <a16:creationId xmlns:a16="http://schemas.microsoft.com/office/drawing/2014/main" id="{61F443AB-50EE-D260-2C40-0982EEDB1005}"/>
                </a:ext>
              </a:extLst>
            </p:cNvPr>
            <p:cNvSpPr/>
            <p:nvPr/>
          </p:nvSpPr>
          <p:spPr>
            <a:xfrm>
              <a:off x="6576122" y="4748281"/>
              <a:ext cx="316058" cy="392241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411EB736-C24E-33AC-16DF-149A4A7CFD94}"/>
                </a:ext>
              </a:extLst>
            </p:cNvPr>
            <p:cNvSpPr/>
            <p:nvPr/>
          </p:nvSpPr>
          <p:spPr>
            <a:xfrm>
              <a:off x="6487219" y="4796652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F</a:t>
              </a:r>
            </a:p>
          </p:txBody>
        </p:sp>
      </p:grpSp>
      <p:pic>
        <p:nvPicPr>
          <p:cNvPr id="61" name="ถูก" descr="เครื่องหมายถูก ด้วยสีเติมแบบทึบ">
            <a:extLst>
              <a:ext uri="{FF2B5EF4-FFF2-40B4-BE49-F238E27FC236}">
                <a16:creationId xmlns:a16="http://schemas.microsoft.com/office/drawing/2014/main" id="{2A4CCF89-68E4-319B-0256-09F6024FB1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65013" y="4804189"/>
            <a:ext cx="914400" cy="914400"/>
          </a:xfrm>
          <a:prstGeom prst="rect">
            <a:avLst/>
          </a:prstGeom>
        </p:spPr>
      </p:pic>
      <p:pic>
        <p:nvPicPr>
          <p:cNvPr id="71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76A2873E-42D7-937C-FD3B-B184A8B618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1569" y="4848128"/>
            <a:ext cx="914400" cy="914400"/>
          </a:xfrm>
          <a:prstGeom prst="rect">
            <a:avLst/>
          </a:prstGeom>
        </p:spPr>
      </p:pic>
      <p:pic>
        <p:nvPicPr>
          <p:cNvPr id="72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BAC81735-D2A8-1E12-4959-5CC7DD3A65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2008" y="4848128"/>
            <a:ext cx="914400" cy="914400"/>
          </a:xfrm>
          <a:prstGeom prst="rect">
            <a:avLst/>
          </a:prstGeom>
        </p:spPr>
      </p:pic>
      <p:pic>
        <p:nvPicPr>
          <p:cNvPr id="73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1E3E2B71-0E20-B4EB-11AE-0893D507D2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2448" y="4836906"/>
            <a:ext cx="914400" cy="914400"/>
          </a:xfrm>
          <a:prstGeom prst="rect">
            <a:avLst/>
          </a:prstGeom>
        </p:spPr>
      </p:pic>
      <p:pic>
        <p:nvPicPr>
          <p:cNvPr id="74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56B2E487-0901-B683-2631-7A2505D514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7779" y="5757840"/>
            <a:ext cx="914400" cy="914400"/>
          </a:xfrm>
          <a:prstGeom prst="rect">
            <a:avLst/>
          </a:prstGeom>
        </p:spPr>
      </p:pic>
      <p:pic>
        <p:nvPicPr>
          <p:cNvPr id="75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895615D7-D148-9584-948E-3BC3FEBBB8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0265" y="5790877"/>
            <a:ext cx="914400" cy="914400"/>
          </a:xfrm>
          <a:prstGeom prst="rect">
            <a:avLst/>
          </a:prstGeom>
        </p:spPr>
      </p:pic>
      <p:pic>
        <p:nvPicPr>
          <p:cNvPr id="76" name="ผิด" descr="ปิด ด้วยสีเติมแบบทึบ">
            <a:extLst>
              <a:ext uri="{FF2B5EF4-FFF2-40B4-BE49-F238E27FC236}">
                <a16:creationId xmlns:a16="http://schemas.microsoft.com/office/drawing/2014/main" id="{BEF2C6C9-2EEB-E37A-3D2F-69A62689D8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88495" y="5757840"/>
            <a:ext cx="914400" cy="914400"/>
          </a:xfrm>
          <a:prstGeom prst="rect">
            <a:avLst/>
          </a:prstGeom>
        </p:spPr>
      </p:pic>
      <p:sp>
        <p:nvSpPr>
          <p:cNvPr id="77" name="สี่เหลี่ยมผืนผ้า 76">
            <a:extLst>
              <a:ext uri="{FF2B5EF4-FFF2-40B4-BE49-F238E27FC236}">
                <a16:creationId xmlns:a16="http://schemas.microsoft.com/office/drawing/2014/main" id="{D1E9D749-1F1D-EABB-078D-2FF5A03ADE0C}"/>
              </a:ext>
            </a:extLst>
          </p:cNvPr>
          <p:cNvSpPr/>
          <p:nvPr/>
        </p:nvSpPr>
        <p:spPr>
          <a:xfrm>
            <a:off x="499394" y="1463951"/>
            <a:ext cx="405410" cy="4099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8" name="สี่เหลี่ยมผืนผ้า 77">
            <a:extLst>
              <a:ext uri="{FF2B5EF4-FFF2-40B4-BE49-F238E27FC236}">
                <a16:creationId xmlns:a16="http://schemas.microsoft.com/office/drawing/2014/main" id="{C5EC915E-0717-FF41-A122-6E399D873698}"/>
              </a:ext>
            </a:extLst>
          </p:cNvPr>
          <p:cNvSpPr/>
          <p:nvPr/>
        </p:nvSpPr>
        <p:spPr>
          <a:xfrm>
            <a:off x="499394" y="1433953"/>
            <a:ext cx="405410" cy="409925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9" name="รูปภาพ 78" descr="รูปภาพประกอบด้วย ข้อความ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64F909E-EF30-2FAC-44BA-A43401742C8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2988" r="9995" b="12666"/>
          <a:stretch/>
        </p:blipFill>
        <p:spPr>
          <a:xfrm>
            <a:off x="87404" y="4448123"/>
            <a:ext cx="1188937" cy="1342754"/>
          </a:xfrm>
          <a:prstGeom prst="rect">
            <a:avLst/>
          </a:prstGeom>
        </p:spPr>
      </p:pic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907773FC-FF67-4A71-67E1-97E4DDC73628}"/>
              </a:ext>
            </a:extLst>
          </p:cNvPr>
          <p:cNvGrpSpPr/>
          <p:nvPr/>
        </p:nvGrpSpPr>
        <p:grpSpPr>
          <a:xfrm>
            <a:off x="69523" y="96519"/>
            <a:ext cx="1468356" cy="742950"/>
            <a:chOff x="1433355" y="306009"/>
            <a:chExt cx="1468356" cy="742950"/>
          </a:xfrm>
        </p:grpSpPr>
        <p:sp>
          <p:nvSpPr>
            <p:cNvPr id="81" name="วงรี 80">
              <a:extLst>
                <a:ext uri="{FF2B5EF4-FFF2-40B4-BE49-F238E27FC236}">
                  <a16:creationId xmlns:a16="http://schemas.microsoft.com/office/drawing/2014/main" id="{D0EFDCCA-1F69-253E-5D04-AEB817A57072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82" name="สี่เหลี่ยมผืนผ้า 81">
              <a:extLst>
                <a:ext uri="{FF2B5EF4-FFF2-40B4-BE49-F238E27FC236}">
                  <a16:creationId xmlns:a16="http://schemas.microsoft.com/office/drawing/2014/main" id="{07BF3508-9195-6F15-318C-E9B80A52C5BF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621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15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907773FC-FF67-4A71-67E1-97E4DDC73628}"/>
              </a:ext>
            </a:extLst>
          </p:cNvPr>
          <p:cNvGrpSpPr/>
          <p:nvPr/>
        </p:nvGrpSpPr>
        <p:grpSpPr>
          <a:xfrm>
            <a:off x="69523" y="96519"/>
            <a:ext cx="1468356" cy="742950"/>
            <a:chOff x="1433355" y="306009"/>
            <a:chExt cx="1468356" cy="742950"/>
          </a:xfrm>
        </p:grpSpPr>
        <p:sp>
          <p:nvSpPr>
            <p:cNvPr id="81" name="วงรี 80">
              <a:extLst>
                <a:ext uri="{FF2B5EF4-FFF2-40B4-BE49-F238E27FC236}">
                  <a16:creationId xmlns:a16="http://schemas.microsoft.com/office/drawing/2014/main" id="{D0EFDCCA-1F69-253E-5D04-AEB817A57072}"/>
                </a:ext>
              </a:extLst>
            </p:cNvPr>
            <p:cNvSpPr/>
            <p:nvPr/>
          </p:nvSpPr>
          <p:spPr>
            <a:xfrm>
              <a:off x="1433356" y="306009"/>
              <a:ext cx="1468355" cy="742950"/>
            </a:xfrm>
            <a:prstGeom prst="ellipse">
              <a:avLst/>
            </a:prstGeom>
            <a:gradFill flip="none" rotWithShape="1">
              <a:gsLst>
                <a:gs pos="0">
                  <a:srgbClr val="D60093">
                    <a:tint val="66000"/>
                    <a:satMod val="160000"/>
                  </a:srgbClr>
                </a:gs>
                <a:gs pos="50000">
                  <a:srgbClr val="D60093">
                    <a:tint val="44500"/>
                    <a:satMod val="160000"/>
                  </a:srgbClr>
                </a:gs>
                <a:gs pos="100000">
                  <a:srgbClr val="D6009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D60093"/>
                </a:solidFill>
              </a:endParaRPr>
            </a:p>
          </p:txBody>
        </p:sp>
        <p:sp>
          <p:nvSpPr>
            <p:cNvPr id="82" name="สี่เหลี่ยมผืนผ้า 81">
              <a:extLst>
                <a:ext uri="{FF2B5EF4-FFF2-40B4-BE49-F238E27FC236}">
                  <a16:creationId xmlns:a16="http://schemas.microsoft.com/office/drawing/2014/main" id="{07BF3508-9195-6F15-318C-E9B80A52C5BF}"/>
                </a:ext>
              </a:extLst>
            </p:cNvPr>
            <p:cNvSpPr/>
            <p:nvPr/>
          </p:nvSpPr>
          <p:spPr>
            <a:xfrm>
              <a:off x="1433355" y="482303"/>
              <a:ext cx="1468355" cy="500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800080"/>
                    </a:solidFill>
                  </a:ln>
                  <a:gradFill flip="none" rotWithShape="1">
                    <a:gsLst>
                      <a:gs pos="0">
                        <a:srgbClr val="D60093">
                          <a:shade val="30000"/>
                          <a:satMod val="115000"/>
                        </a:srgbClr>
                      </a:gs>
                      <a:gs pos="50000">
                        <a:srgbClr val="D60093">
                          <a:shade val="67500"/>
                          <a:satMod val="115000"/>
                        </a:srgbClr>
                      </a:gs>
                      <a:gs pos="100000">
                        <a:srgbClr val="D6009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Copperplate Gothic Bold" panose="020E0705020206020404" pitchFamily="34" charset="0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EXIT</a:t>
              </a:r>
              <a:endParaRPr lang="th-TH" dirty="0">
                <a:ln>
                  <a:solidFill>
                    <a:srgbClr val="800080"/>
                  </a:solidFill>
                </a:ln>
                <a:gradFill flip="none" rotWithShape="1">
                  <a:gsLst>
                    <a:gs pos="0">
                      <a:srgbClr val="D60093">
                        <a:shade val="30000"/>
                        <a:satMod val="115000"/>
                      </a:srgbClr>
                    </a:gs>
                    <a:gs pos="50000">
                      <a:srgbClr val="D60093">
                        <a:shade val="67500"/>
                        <a:satMod val="115000"/>
                      </a:srgbClr>
                    </a:gs>
                    <a:gs pos="100000">
                      <a:srgbClr val="D60093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Copperplate Gothic Bold" panose="020E0705020206020404" pitchFamily="34" charset="0"/>
              </a:endParaRPr>
            </a:p>
          </p:txBody>
        </p:sp>
      </p:grpSp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4427AF22-FB2D-4986-20F6-2E1DFDEFD1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8"/>
          <a:stretch/>
        </p:blipFill>
        <p:spPr>
          <a:xfrm>
            <a:off x="2667000" y="957943"/>
            <a:ext cx="6858000" cy="5900057"/>
          </a:xfrm>
          <a:prstGeom prst="rect">
            <a:avLst/>
          </a:prstGeom>
        </p:spPr>
      </p:pic>
      <p:sp>
        <p:nvSpPr>
          <p:cNvPr id="38" name="สี่เหลี่ยมผืนผ้า: มุมมน 37">
            <a:extLst>
              <a:ext uri="{FF2B5EF4-FFF2-40B4-BE49-F238E27FC236}">
                <a16:creationId xmlns:a16="http://schemas.microsoft.com/office/drawing/2014/main" id="{5E1F5F6F-C1C8-4D9C-BA0D-F5E1536F4C4C}"/>
              </a:ext>
            </a:extLst>
          </p:cNvPr>
          <p:cNvSpPr/>
          <p:nvPr/>
        </p:nvSpPr>
        <p:spPr>
          <a:xfrm>
            <a:off x="2358081" y="0"/>
            <a:ext cx="7475838" cy="2285533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cs typeface="+mj-cs"/>
              </a:rPr>
              <a:t>YOU WIN!</a:t>
            </a:r>
            <a:endParaRPr lang="th-TH" sz="11500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4977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BAC02FC-165B-B211-6259-1C1BCB02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3" y="134998"/>
            <a:ext cx="1838582" cy="1838582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652580" y="96702"/>
            <a:ext cx="8886840" cy="838098"/>
          </a:xfrm>
          <a:prstGeom prst="roundRect">
            <a:avLst>
              <a:gd name="adj" fmla="val 50000"/>
            </a:avLst>
          </a:prstGeom>
          <a:solidFill>
            <a:srgbClr val="00A6A2">
              <a:alpha val="89804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ตอนที่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1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ทฤษฎีดนตรีสากลเบื้องต้น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/>
                </a:rPr>
                <a:t>ถัดไป</a:t>
              </a:r>
              <a:endPara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/>
                </a:rPr>
                <a:t>ย้อนกลับ</a:t>
              </a:r>
              <a:endPara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6" name="กลุ่ม 25">
            <a:extLst>
              <a:ext uri="{FF2B5EF4-FFF2-40B4-BE49-F238E27FC236}">
                <a16:creationId xmlns:a16="http://schemas.microsoft.com/office/drawing/2014/main" id="{30B8B4B4-037A-BF05-D28A-F24FFDF25988}"/>
              </a:ext>
            </a:extLst>
          </p:cNvPr>
          <p:cNvGrpSpPr/>
          <p:nvPr/>
        </p:nvGrpSpPr>
        <p:grpSpPr>
          <a:xfrm>
            <a:off x="6232782" y="2722635"/>
            <a:ext cx="5156256" cy="1786961"/>
            <a:chOff x="6232782" y="2722635"/>
            <a:chExt cx="5156256" cy="1786961"/>
          </a:xfrm>
        </p:grpSpPr>
        <p:cxnSp>
          <p:nvCxnSpPr>
            <p:cNvPr id="20" name="ตัวเชื่อมต่อตรง 19">
              <a:extLst>
                <a:ext uri="{FF2B5EF4-FFF2-40B4-BE49-F238E27FC236}">
                  <a16:creationId xmlns:a16="http://schemas.microsoft.com/office/drawing/2014/main" id="{0A516952-3C8F-BE14-168D-685F9F130F34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3179657"/>
              <a:ext cx="5119469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ตัวเชื่อมต่อตรง 20">
              <a:extLst>
                <a:ext uri="{FF2B5EF4-FFF2-40B4-BE49-F238E27FC236}">
                  <a16:creationId xmlns:a16="http://schemas.microsoft.com/office/drawing/2014/main" id="{82BFD37A-EB0A-F94A-0124-4C2CBB093F55}"/>
                </a:ext>
              </a:extLst>
            </p:cNvPr>
            <p:cNvCxnSpPr>
              <a:cxnSpLocks/>
            </p:cNvCxnSpPr>
            <p:nvPr/>
          </p:nvCxnSpPr>
          <p:spPr>
            <a:xfrm>
              <a:off x="6232782" y="4067889"/>
              <a:ext cx="5119469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ตัวเชื่อมต่อตรง 21">
              <a:extLst>
                <a:ext uri="{FF2B5EF4-FFF2-40B4-BE49-F238E27FC236}">
                  <a16:creationId xmlns:a16="http://schemas.microsoft.com/office/drawing/2014/main" id="{EBA88F60-CDCA-96DF-57EE-C71D706280AC}"/>
                </a:ext>
              </a:extLst>
            </p:cNvPr>
            <p:cNvCxnSpPr>
              <a:cxnSpLocks/>
            </p:cNvCxnSpPr>
            <p:nvPr/>
          </p:nvCxnSpPr>
          <p:spPr>
            <a:xfrm>
              <a:off x="6232782" y="4509596"/>
              <a:ext cx="5119469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ตัวเชื่อมต่อตรง 23">
              <a:extLst>
                <a:ext uri="{FF2B5EF4-FFF2-40B4-BE49-F238E27FC236}">
                  <a16:creationId xmlns:a16="http://schemas.microsoft.com/office/drawing/2014/main" id="{47486048-6814-EC34-4CBE-47C076CE48FD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3618384"/>
              <a:ext cx="5119469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ตัวเชื่อมต่อตรง 24">
              <a:extLst>
                <a:ext uri="{FF2B5EF4-FFF2-40B4-BE49-F238E27FC236}">
                  <a16:creationId xmlns:a16="http://schemas.microsoft.com/office/drawing/2014/main" id="{3489A259-84AF-223C-539F-EB90E15FE0AB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2722635"/>
              <a:ext cx="5119469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กลุ่ม 30">
            <a:extLst>
              <a:ext uri="{FF2B5EF4-FFF2-40B4-BE49-F238E27FC236}">
                <a16:creationId xmlns:a16="http://schemas.microsoft.com/office/drawing/2014/main" id="{84EDB0F0-6D89-5504-B082-C2EA070183F6}"/>
              </a:ext>
            </a:extLst>
          </p:cNvPr>
          <p:cNvGrpSpPr/>
          <p:nvPr/>
        </p:nvGrpSpPr>
        <p:grpSpPr>
          <a:xfrm>
            <a:off x="6744523" y="4327547"/>
            <a:ext cx="393747" cy="365847"/>
            <a:chOff x="6589985" y="4719193"/>
            <a:chExt cx="504497" cy="488731"/>
          </a:xfrm>
        </p:grpSpPr>
        <p:sp>
          <p:nvSpPr>
            <p:cNvPr id="27" name="วงรี 26">
              <a:extLst>
                <a:ext uri="{FF2B5EF4-FFF2-40B4-BE49-F238E27FC236}">
                  <a16:creationId xmlns:a16="http://schemas.microsoft.com/office/drawing/2014/main" id="{2EF3A4FB-0AC4-263E-0C0A-A64AC824D624}"/>
                </a:ext>
              </a:extLst>
            </p:cNvPr>
            <p:cNvSpPr/>
            <p:nvPr/>
          </p:nvSpPr>
          <p:spPr>
            <a:xfrm>
              <a:off x="6589985" y="4719193"/>
              <a:ext cx="504497" cy="488731"/>
            </a:xfrm>
            <a:prstGeom prst="ellips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8" name="สี่เหลี่ยมผืนผ้า 27">
              <a:extLst>
                <a:ext uri="{FF2B5EF4-FFF2-40B4-BE49-F238E27FC236}">
                  <a16:creationId xmlns:a16="http://schemas.microsoft.com/office/drawing/2014/main" id="{F92EB8F8-A0F1-3914-B999-E0862B6AD894}"/>
                </a:ext>
              </a:extLst>
            </p:cNvPr>
            <p:cNvSpPr/>
            <p:nvPr/>
          </p:nvSpPr>
          <p:spPr>
            <a:xfrm>
              <a:off x="6589985" y="4845939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h-TH" dirty="0"/>
            </a:p>
          </p:txBody>
        </p:sp>
      </p:grpSp>
      <p:grpSp>
        <p:nvGrpSpPr>
          <p:cNvPr id="35" name="กลุ่ม 34">
            <a:extLst>
              <a:ext uri="{FF2B5EF4-FFF2-40B4-BE49-F238E27FC236}">
                <a16:creationId xmlns:a16="http://schemas.microsoft.com/office/drawing/2014/main" id="{46D262C0-FD49-26C2-5E26-7AD87957E535}"/>
              </a:ext>
            </a:extLst>
          </p:cNvPr>
          <p:cNvGrpSpPr/>
          <p:nvPr/>
        </p:nvGrpSpPr>
        <p:grpSpPr>
          <a:xfrm>
            <a:off x="6744525" y="3856982"/>
            <a:ext cx="393747" cy="365847"/>
            <a:chOff x="6589985" y="4719193"/>
            <a:chExt cx="504497" cy="488731"/>
          </a:xfrm>
        </p:grpSpPr>
        <p:sp>
          <p:nvSpPr>
            <p:cNvPr id="36" name="วงรี 35">
              <a:extLst>
                <a:ext uri="{FF2B5EF4-FFF2-40B4-BE49-F238E27FC236}">
                  <a16:creationId xmlns:a16="http://schemas.microsoft.com/office/drawing/2014/main" id="{C819E80C-E8AB-06DC-B3F1-3DD127551E67}"/>
                </a:ext>
              </a:extLst>
            </p:cNvPr>
            <p:cNvSpPr/>
            <p:nvPr/>
          </p:nvSpPr>
          <p:spPr>
            <a:xfrm>
              <a:off x="6589985" y="4719193"/>
              <a:ext cx="504497" cy="488731"/>
            </a:xfrm>
            <a:prstGeom prst="ellips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28A276C1-92AA-58BE-892A-27BCF23ABF9B}"/>
                </a:ext>
              </a:extLst>
            </p:cNvPr>
            <p:cNvSpPr/>
            <p:nvPr/>
          </p:nvSpPr>
          <p:spPr>
            <a:xfrm>
              <a:off x="6589985" y="4845939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</p:grp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DDA76B0B-7CB7-EBD9-37A7-7733E9BB1D86}"/>
              </a:ext>
            </a:extLst>
          </p:cNvPr>
          <p:cNvGrpSpPr/>
          <p:nvPr/>
        </p:nvGrpSpPr>
        <p:grpSpPr>
          <a:xfrm>
            <a:off x="6744525" y="3443922"/>
            <a:ext cx="393747" cy="365847"/>
            <a:chOff x="6589985" y="4719193"/>
            <a:chExt cx="504497" cy="488731"/>
          </a:xfrm>
        </p:grpSpPr>
        <p:sp>
          <p:nvSpPr>
            <p:cNvPr id="39" name="วงรี 38">
              <a:extLst>
                <a:ext uri="{FF2B5EF4-FFF2-40B4-BE49-F238E27FC236}">
                  <a16:creationId xmlns:a16="http://schemas.microsoft.com/office/drawing/2014/main" id="{B49B6684-FF60-A8ED-F734-B627B4A78D48}"/>
                </a:ext>
              </a:extLst>
            </p:cNvPr>
            <p:cNvSpPr/>
            <p:nvPr/>
          </p:nvSpPr>
          <p:spPr>
            <a:xfrm>
              <a:off x="6589985" y="4719193"/>
              <a:ext cx="504497" cy="488731"/>
            </a:xfrm>
            <a:prstGeom prst="ellips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0" name="สี่เหลี่ยมผืนผ้า 39">
              <a:extLst>
                <a:ext uri="{FF2B5EF4-FFF2-40B4-BE49-F238E27FC236}">
                  <a16:creationId xmlns:a16="http://schemas.microsoft.com/office/drawing/2014/main" id="{36D2C2B6-5AAE-F203-2CDE-6996E8A44F5C}"/>
                </a:ext>
              </a:extLst>
            </p:cNvPr>
            <p:cNvSpPr/>
            <p:nvPr/>
          </p:nvSpPr>
          <p:spPr>
            <a:xfrm>
              <a:off x="6589985" y="4845939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th-TH" dirty="0"/>
            </a:p>
          </p:txBody>
        </p:sp>
      </p:grp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6C25785A-0129-5865-D51E-280FF937003E}"/>
              </a:ext>
            </a:extLst>
          </p:cNvPr>
          <p:cNvGrpSpPr/>
          <p:nvPr/>
        </p:nvGrpSpPr>
        <p:grpSpPr>
          <a:xfrm>
            <a:off x="6747629" y="3016142"/>
            <a:ext cx="393747" cy="365847"/>
            <a:chOff x="6589985" y="4719193"/>
            <a:chExt cx="504497" cy="488731"/>
          </a:xfrm>
        </p:grpSpPr>
        <p:sp>
          <p:nvSpPr>
            <p:cNvPr id="42" name="วงรี 41">
              <a:extLst>
                <a:ext uri="{FF2B5EF4-FFF2-40B4-BE49-F238E27FC236}">
                  <a16:creationId xmlns:a16="http://schemas.microsoft.com/office/drawing/2014/main" id="{846D6E41-5185-715F-DD2D-9C6885EDCD9A}"/>
                </a:ext>
              </a:extLst>
            </p:cNvPr>
            <p:cNvSpPr/>
            <p:nvPr/>
          </p:nvSpPr>
          <p:spPr>
            <a:xfrm>
              <a:off x="6589985" y="4719193"/>
              <a:ext cx="504497" cy="488731"/>
            </a:xfrm>
            <a:prstGeom prst="ellips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3" name="สี่เหลี่ยมผืนผ้า 42">
              <a:extLst>
                <a:ext uri="{FF2B5EF4-FFF2-40B4-BE49-F238E27FC236}">
                  <a16:creationId xmlns:a16="http://schemas.microsoft.com/office/drawing/2014/main" id="{D618B093-C4D0-AECA-0075-38CF400910D0}"/>
                </a:ext>
              </a:extLst>
            </p:cNvPr>
            <p:cNvSpPr/>
            <p:nvPr/>
          </p:nvSpPr>
          <p:spPr>
            <a:xfrm>
              <a:off x="6589985" y="4845939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th-TH" dirty="0"/>
            </a:p>
          </p:txBody>
        </p:sp>
      </p:grpSp>
      <p:grpSp>
        <p:nvGrpSpPr>
          <p:cNvPr id="44" name="กลุ่ม 43">
            <a:extLst>
              <a:ext uri="{FF2B5EF4-FFF2-40B4-BE49-F238E27FC236}">
                <a16:creationId xmlns:a16="http://schemas.microsoft.com/office/drawing/2014/main" id="{EB1BA90E-ED4D-BCA3-4677-48A000D68E7C}"/>
              </a:ext>
            </a:extLst>
          </p:cNvPr>
          <p:cNvGrpSpPr/>
          <p:nvPr/>
        </p:nvGrpSpPr>
        <p:grpSpPr>
          <a:xfrm>
            <a:off x="6744524" y="2554552"/>
            <a:ext cx="393747" cy="365847"/>
            <a:chOff x="6589985" y="4719193"/>
            <a:chExt cx="504497" cy="488731"/>
          </a:xfrm>
        </p:grpSpPr>
        <p:sp>
          <p:nvSpPr>
            <p:cNvPr id="45" name="วงรี 44">
              <a:extLst>
                <a:ext uri="{FF2B5EF4-FFF2-40B4-BE49-F238E27FC236}">
                  <a16:creationId xmlns:a16="http://schemas.microsoft.com/office/drawing/2014/main" id="{B75A6693-FD56-6F41-C499-F577502F23B3}"/>
                </a:ext>
              </a:extLst>
            </p:cNvPr>
            <p:cNvSpPr/>
            <p:nvPr/>
          </p:nvSpPr>
          <p:spPr>
            <a:xfrm>
              <a:off x="6589985" y="4719193"/>
              <a:ext cx="504497" cy="488731"/>
            </a:xfrm>
            <a:prstGeom prst="ellips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6" name="สี่เหลี่ยมผืนผ้า 45">
              <a:extLst>
                <a:ext uri="{FF2B5EF4-FFF2-40B4-BE49-F238E27FC236}">
                  <a16:creationId xmlns:a16="http://schemas.microsoft.com/office/drawing/2014/main" id="{7A14D9B0-491F-2842-356C-66633AD9FBA3}"/>
                </a:ext>
              </a:extLst>
            </p:cNvPr>
            <p:cNvSpPr/>
            <p:nvPr/>
          </p:nvSpPr>
          <p:spPr>
            <a:xfrm>
              <a:off x="6589985" y="4845939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th-TH" dirty="0"/>
            </a:p>
          </p:txBody>
        </p:sp>
      </p:grpSp>
      <p:grpSp>
        <p:nvGrpSpPr>
          <p:cNvPr id="51" name="กลุ่ม 50">
            <a:extLst>
              <a:ext uri="{FF2B5EF4-FFF2-40B4-BE49-F238E27FC236}">
                <a16:creationId xmlns:a16="http://schemas.microsoft.com/office/drawing/2014/main" id="{CB78D1C7-E49F-B498-B2A7-9CD4A3EF3DCD}"/>
              </a:ext>
            </a:extLst>
          </p:cNvPr>
          <p:cNvGrpSpPr/>
          <p:nvPr/>
        </p:nvGrpSpPr>
        <p:grpSpPr>
          <a:xfrm>
            <a:off x="10619796" y="4121958"/>
            <a:ext cx="393747" cy="365847"/>
            <a:chOff x="6589985" y="4719193"/>
            <a:chExt cx="504497" cy="488731"/>
          </a:xfrm>
          <a:solidFill>
            <a:srgbClr val="32F828"/>
          </a:solidFill>
        </p:grpSpPr>
        <p:sp>
          <p:nvSpPr>
            <p:cNvPr id="52" name="วงรี 51">
              <a:extLst>
                <a:ext uri="{FF2B5EF4-FFF2-40B4-BE49-F238E27FC236}">
                  <a16:creationId xmlns:a16="http://schemas.microsoft.com/office/drawing/2014/main" id="{9E3AB1B1-1B4E-25EC-31D5-D736282EB3A2}"/>
                </a:ext>
              </a:extLst>
            </p:cNvPr>
            <p:cNvSpPr/>
            <p:nvPr/>
          </p:nvSpPr>
          <p:spPr>
            <a:xfrm>
              <a:off x="6589985" y="4719193"/>
              <a:ext cx="504497" cy="4887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3" name="สี่เหลี่ยมผืนผ้า 52">
              <a:extLst>
                <a:ext uri="{FF2B5EF4-FFF2-40B4-BE49-F238E27FC236}">
                  <a16:creationId xmlns:a16="http://schemas.microsoft.com/office/drawing/2014/main" id="{74086A70-666D-56A1-413A-18BF88A712A3}"/>
                </a:ext>
              </a:extLst>
            </p:cNvPr>
            <p:cNvSpPr/>
            <p:nvPr/>
          </p:nvSpPr>
          <p:spPr>
            <a:xfrm>
              <a:off x="6589985" y="4845939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h-TH" dirty="0"/>
            </a:p>
          </p:txBody>
        </p:sp>
      </p:grpSp>
      <p:grpSp>
        <p:nvGrpSpPr>
          <p:cNvPr id="54" name="กลุ่ม 53">
            <a:extLst>
              <a:ext uri="{FF2B5EF4-FFF2-40B4-BE49-F238E27FC236}">
                <a16:creationId xmlns:a16="http://schemas.microsoft.com/office/drawing/2014/main" id="{80A4453D-E4DA-BE3E-E52B-80BB230CCE85}"/>
              </a:ext>
            </a:extLst>
          </p:cNvPr>
          <p:cNvGrpSpPr/>
          <p:nvPr/>
        </p:nvGrpSpPr>
        <p:grpSpPr>
          <a:xfrm>
            <a:off x="10619796" y="3653620"/>
            <a:ext cx="393747" cy="365847"/>
            <a:chOff x="6589985" y="4719193"/>
            <a:chExt cx="504497" cy="488731"/>
          </a:xfrm>
        </p:grpSpPr>
        <p:sp>
          <p:nvSpPr>
            <p:cNvPr id="55" name="วงรี 54">
              <a:extLst>
                <a:ext uri="{FF2B5EF4-FFF2-40B4-BE49-F238E27FC236}">
                  <a16:creationId xmlns:a16="http://schemas.microsoft.com/office/drawing/2014/main" id="{441746A4-A4B0-3BC5-4804-530DC3BA4238}"/>
                </a:ext>
              </a:extLst>
            </p:cNvPr>
            <p:cNvSpPr/>
            <p:nvPr/>
          </p:nvSpPr>
          <p:spPr>
            <a:xfrm>
              <a:off x="6589985" y="4719193"/>
              <a:ext cx="504497" cy="488731"/>
            </a:xfrm>
            <a:prstGeom prst="ellipse">
              <a:avLst/>
            </a:prstGeom>
            <a:solidFill>
              <a:srgbClr val="32F82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6" name="สี่เหลี่ยมผืนผ้า 55">
              <a:extLst>
                <a:ext uri="{FF2B5EF4-FFF2-40B4-BE49-F238E27FC236}">
                  <a16:creationId xmlns:a16="http://schemas.microsoft.com/office/drawing/2014/main" id="{408B53A5-0157-F24A-2782-E2B2A7F4E86B}"/>
                </a:ext>
              </a:extLst>
            </p:cNvPr>
            <p:cNvSpPr/>
            <p:nvPr/>
          </p:nvSpPr>
          <p:spPr>
            <a:xfrm>
              <a:off x="6589985" y="4845939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</p:grpSp>
      <p:grpSp>
        <p:nvGrpSpPr>
          <p:cNvPr id="57" name="กลุ่ม 56">
            <a:extLst>
              <a:ext uri="{FF2B5EF4-FFF2-40B4-BE49-F238E27FC236}">
                <a16:creationId xmlns:a16="http://schemas.microsoft.com/office/drawing/2014/main" id="{9A84752D-3243-71A7-1929-DE819B33F1A5}"/>
              </a:ext>
            </a:extLst>
          </p:cNvPr>
          <p:cNvGrpSpPr/>
          <p:nvPr/>
        </p:nvGrpSpPr>
        <p:grpSpPr>
          <a:xfrm>
            <a:off x="10619797" y="3222385"/>
            <a:ext cx="393747" cy="365847"/>
            <a:chOff x="6589985" y="4719193"/>
            <a:chExt cx="504497" cy="488731"/>
          </a:xfrm>
        </p:grpSpPr>
        <p:sp>
          <p:nvSpPr>
            <p:cNvPr id="58" name="วงรี 57">
              <a:extLst>
                <a:ext uri="{FF2B5EF4-FFF2-40B4-BE49-F238E27FC236}">
                  <a16:creationId xmlns:a16="http://schemas.microsoft.com/office/drawing/2014/main" id="{3E7CA4B3-DAD1-971E-99AF-F76F32D7226C}"/>
                </a:ext>
              </a:extLst>
            </p:cNvPr>
            <p:cNvSpPr/>
            <p:nvPr/>
          </p:nvSpPr>
          <p:spPr>
            <a:xfrm>
              <a:off x="6589985" y="4719193"/>
              <a:ext cx="504497" cy="488731"/>
            </a:xfrm>
            <a:prstGeom prst="ellipse">
              <a:avLst/>
            </a:prstGeom>
            <a:solidFill>
              <a:srgbClr val="32F82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9" name="สี่เหลี่ยมผืนผ้า 58">
              <a:extLst>
                <a:ext uri="{FF2B5EF4-FFF2-40B4-BE49-F238E27FC236}">
                  <a16:creationId xmlns:a16="http://schemas.microsoft.com/office/drawing/2014/main" id="{D84AEB75-4765-3861-600E-B2B8B72D4234}"/>
                </a:ext>
              </a:extLst>
            </p:cNvPr>
            <p:cNvSpPr/>
            <p:nvPr/>
          </p:nvSpPr>
          <p:spPr>
            <a:xfrm>
              <a:off x="6589985" y="4845939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th-TH" dirty="0"/>
            </a:p>
          </p:txBody>
        </p:sp>
      </p:grpSp>
      <p:grpSp>
        <p:nvGrpSpPr>
          <p:cNvPr id="60" name="กลุ่ม 59">
            <a:extLst>
              <a:ext uri="{FF2B5EF4-FFF2-40B4-BE49-F238E27FC236}">
                <a16:creationId xmlns:a16="http://schemas.microsoft.com/office/drawing/2014/main" id="{DE80EB4E-5DC7-542F-D2D4-1F295E13D7E9}"/>
              </a:ext>
            </a:extLst>
          </p:cNvPr>
          <p:cNvGrpSpPr/>
          <p:nvPr/>
        </p:nvGrpSpPr>
        <p:grpSpPr>
          <a:xfrm>
            <a:off x="10585468" y="2757546"/>
            <a:ext cx="393747" cy="365847"/>
            <a:chOff x="6589985" y="4719193"/>
            <a:chExt cx="504497" cy="488731"/>
          </a:xfrm>
          <a:solidFill>
            <a:srgbClr val="32F828"/>
          </a:solidFill>
        </p:grpSpPr>
        <p:sp>
          <p:nvSpPr>
            <p:cNvPr id="61" name="วงรี 60">
              <a:extLst>
                <a:ext uri="{FF2B5EF4-FFF2-40B4-BE49-F238E27FC236}">
                  <a16:creationId xmlns:a16="http://schemas.microsoft.com/office/drawing/2014/main" id="{1E9FC828-7E89-B5C2-3548-9713ED5D3932}"/>
                </a:ext>
              </a:extLst>
            </p:cNvPr>
            <p:cNvSpPr/>
            <p:nvPr/>
          </p:nvSpPr>
          <p:spPr>
            <a:xfrm>
              <a:off x="6589985" y="4719193"/>
              <a:ext cx="504497" cy="4887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2" name="สี่เหลี่ยมผืนผ้า 61">
              <a:extLst>
                <a:ext uri="{FF2B5EF4-FFF2-40B4-BE49-F238E27FC236}">
                  <a16:creationId xmlns:a16="http://schemas.microsoft.com/office/drawing/2014/main" id="{3B8D5A49-37EF-3CC7-486A-38EBD4F2D64D}"/>
                </a:ext>
              </a:extLst>
            </p:cNvPr>
            <p:cNvSpPr/>
            <p:nvPr/>
          </p:nvSpPr>
          <p:spPr>
            <a:xfrm>
              <a:off x="6589985" y="4845939"/>
              <a:ext cx="504497" cy="3329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th-TH" dirty="0"/>
            </a:p>
          </p:txBody>
        </p:sp>
      </p:grpSp>
      <p:grpSp>
        <p:nvGrpSpPr>
          <p:cNvPr id="66" name="กลุ่ม 65">
            <a:extLst>
              <a:ext uri="{FF2B5EF4-FFF2-40B4-BE49-F238E27FC236}">
                <a16:creationId xmlns:a16="http://schemas.microsoft.com/office/drawing/2014/main" id="{6ED13E88-DC93-AB17-61D1-5679A37EA5EF}"/>
              </a:ext>
            </a:extLst>
          </p:cNvPr>
          <p:cNvGrpSpPr/>
          <p:nvPr/>
        </p:nvGrpSpPr>
        <p:grpSpPr>
          <a:xfrm>
            <a:off x="10262937" y="1621546"/>
            <a:ext cx="1089314" cy="850808"/>
            <a:chOff x="10162023" y="1632570"/>
            <a:chExt cx="1089314" cy="850808"/>
          </a:xfrm>
        </p:grpSpPr>
        <p:sp>
          <p:nvSpPr>
            <p:cNvPr id="64" name="ลูกศร: ลง 63">
              <a:extLst>
                <a:ext uri="{FF2B5EF4-FFF2-40B4-BE49-F238E27FC236}">
                  <a16:creationId xmlns:a16="http://schemas.microsoft.com/office/drawing/2014/main" id="{035A8B0E-CE66-2ABD-80E0-0980A24F109A}"/>
                </a:ext>
              </a:extLst>
            </p:cNvPr>
            <p:cNvSpPr/>
            <p:nvPr/>
          </p:nvSpPr>
          <p:spPr>
            <a:xfrm>
              <a:off x="10162023" y="1632570"/>
              <a:ext cx="1089314" cy="850808"/>
            </a:xfrm>
            <a:prstGeom prst="downArrow">
              <a:avLst>
                <a:gd name="adj1" fmla="val 58836"/>
                <a:gd name="adj2" fmla="val 50000"/>
              </a:avLst>
            </a:prstGeom>
            <a:solidFill>
              <a:srgbClr val="10CB0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5" name="สี่เหลี่ยมผืนผ้า 64">
              <a:extLst>
                <a:ext uri="{FF2B5EF4-FFF2-40B4-BE49-F238E27FC236}">
                  <a16:creationId xmlns:a16="http://schemas.microsoft.com/office/drawing/2014/main" id="{6DA29D43-8A78-5185-81D2-0E695955B49E}"/>
                </a:ext>
              </a:extLst>
            </p:cNvPr>
            <p:cNvSpPr/>
            <p:nvPr/>
          </p:nvSpPr>
          <p:spPr>
            <a:xfrm>
              <a:off x="10219114" y="1664435"/>
              <a:ext cx="975132" cy="6305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bg1"/>
                  </a:solidFill>
                </a:rPr>
                <a:t>ช่อง</a:t>
              </a:r>
            </a:p>
          </p:txBody>
        </p:sp>
      </p:grpSp>
      <p:grpSp>
        <p:nvGrpSpPr>
          <p:cNvPr id="67" name="กลุ่ม 66">
            <a:extLst>
              <a:ext uri="{FF2B5EF4-FFF2-40B4-BE49-F238E27FC236}">
                <a16:creationId xmlns:a16="http://schemas.microsoft.com/office/drawing/2014/main" id="{C779DDCE-878E-967C-ACC3-4841AE44BF7D}"/>
              </a:ext>
            </a:extLst>
          </p:cNvPr>
          <p:cNvGrpSpPr/>
          <p:nvPr/>
        </p:nvGrpSpPr>
        <p:grpSpPr>
          <a:xfrm flipV="1">
            <a:off x="6398030" y="4918258"/>
            <a:ext cx="1089314" cy="850808"/>
            <a:chOff x="10162023" y="1632570"/>
            <a:chExt cx="1089314" cy="850808"/>
          </a:xfrm>
        </p:grpSpPr>
        <p:sp>
          <p:nvSpPr>
            <p:cNvPr id="68" name="ลูกศร: ลง 67">
              <a:extLst>
                <a:ext uri="{FF2B5EF4-FFF2-40B4-BE49-F238E27FC236}">
                  <a16:creationId xmlns:a16="http://schemas.microsoft.com/office/drawing/2014/main" id="{506668F1-1673-2248-58E0-4AD62D8B0D94}"/>
                </a:ext>
              </a:extLst>
            </p:cNvPr>
            <p:cNvSpPr/>
            <p:nvPr/>
          </p:nvSpPr>
          <p:spPr>
            <a:xfrm>
              <a:off x="10162023" y="1632570"/>
              <a:ext cx="1089314" cy="850808"/>
            </a:xfrm>
            <a:prstGeom prst="downArrow">
              <a:avLst>
                <a:gd name="adj1" fmla="val 58836"/>
                <a:gd name="adj2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9" name="สี่เหลี่ยมผืนผ้า 68">
              <a:extLst>
                <a:ext uri="{FF2B5EF4-FFF2-40B4-BE49-F238E27FC236}">
                  <a16:creationId xmlns:a16="http://schemas.microsoft.com/office/drawing/2014/main" id="{FD212BF9-5DFE-DAD9-C8DF-EA1DEDAEE761}"/>
                </a:ext>
              </a:extLst>
            </p:cNvPr>
            <p:cNvSpPr/>
            <p:nvPr/>
          </p:nvSpPr>
          <p:spPr>
            <a:xfrm flipV="1">
              <a:off x="10219114" y="1664435"/>
              <a:ext cx="975132" cy="6305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</a:rPr>
                <a:t>เส้น</a:t>
              </a:r>
            </a:p>
          </p:txBody>
        </p:sp>
      </p:grp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0ED699BE-CD82-6AC3-76E5-9AB58D744229}"/>
              </a:ext>
            </a:extLst>
          </p:cNvPr>
          <p:cNvGrpSpPr/>
          <p:nvPr/>
        </p:nvGrpSpPr>
        <p:grpSpPr>
          <a:xfrm>
            <a:off x="107294" y="1466192"/>
            <a:ext cx="5275643" cy="4479179"/>
            <a:chOff x="107294" y="1466192"/>
            <a:chExt cx="5275643" cy="4479179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386912" y="1466192"/>
              <a:ext cx="4996025" cy="4479179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16C0AE5-F200-8D7A-7049-2A3255922860}"/>
                </a:ext>
              </a:extLst>
            </p:cNvPr>
            <p:cNvSpPr/>
            <p:nvPr/>
          </p:nvSpPr>
          <p:spPr>
            <a:xfrm>
              <a:off x="560578" y="2276574"/>
              <a:ext cx="4672294" cy="3556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725488" algn="thaiDist"/>
              <a:r>
                <a:rPr lang="th-TH" dirty="0"/>
                <a:t>บรรทัดห้าเส้น (</a:t>
              </a:r>
              <a:r>
                <a:rPr lang="en-US" dirty="0"/>
                <a:t>Staff) </a:t>
              </a:r>
              <a:r>
                <a:rPr lang="th-TH" dirty="0"/>
                <a:t>ประกอบด้วย เส้นตรงขนานกันจำนวน 5 เส้น และช่องบรรทัดจำนวน 4 ช่อง โดยเส้นบรรทัดมีระยะห่างเท่ากัน การนับเส้นหรือบรรทัดห้าเส้น ให้นับตามลำดับจากล่างไปบน โดยนับเส้นหรือช่องล่างสุดเป็น 1 2 3 4 5 ตามลำดับ ในการบันทึกโน้ตและสัญลักษณ์ต่าง ๆ ทางดนตรีสากลจะบันทึกบนบรรทัดห้าเส้นเป็นหลัก</a:t>
              </a:r>
            </a:p>
          </p:txBody>
        </p:sp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AC3F2CB6-5C5B-5DB8-048E-7A23C6B1AB8D}"/>
                </a:ext>
              </a:extLst>
            </p:cNvPr>
            <p:cNvSpPr/>
            <p:nvPr/>
          </p:nvSpPr>
          <p:spPr>
            <a:xfrm>
              <a:off x="107294" y="1635089"/>
              <a:ext cx="2925301" cy="572050"/>
            </a:xfrm>
            <a:prstGeom prst="roundRect">
              <a:avLst/>
            </a:prstGeom>
            <a:solidFill>
              <a:srgbClr val="FA6F0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1. </a:t>
              </a:r>
              <a:r>
                <a:rPr lang="th-TH" sz="3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บรรทัด </a:t>
              </a:r>
              <a:r>
                <a:rPr lang="en-US" sz="3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5 </a:t>
              </a:r>
              <a:r>
                <a:rPr lang="th-TH" sz="36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เส้น</a:t>
              </a:r>
            </a:p>
          </p:txBody>
        </p:sp>
      </p:grpSp>
      <p:pic>
        <p:nvPicPr>
          <p:cNvPr id="72" name="รูปภาพ 71">
            <a:hlinkClick r:id="rId3" action="ppaction://hlinksldjump"/>
            <a:extLst>
              <a:ext uri="{FF2B5EF4-FFF2-40B4-BE49-F238E27FC236}">
                <a16:creationId xmlns:a16="http://schemas.microsoft.com/office/drawing/2014/main" id="{6D538DDB-364B-D559-7540-CB1942F20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22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2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25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750"/>
                            </p:stCondLst>
                            <p:childTnLst>
                              <p:par>
                                <p:cTn id="5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500"/>
                            </p:stCondLst>
                            <p:childTnLst>
                              <p:par>
                                <p:cTn id="5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" name="รูปภาพ 29" descr="รูปภาพประกอบด้วย ข้อความ, ที่นั่ง, เวกเตอร์กราฟิก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A0D3E8-77D1-4372-A828-6E3FC28F4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2"/>
            <a:ext cx="12192000" cy="5514975"/>
          </a:xfrm>
          <a:prstGeom prst="rect">
            <a:avLst/>
          </a:prstGeom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E452CCD2-C74D-57EC-C69E-C42E8E0F9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5" y="2496710"/>
            <a:ext cx="12215430" cy="4361290"/>
          </a:xfrm>
          <a:prstGeom prst="rect">
            <a:avLst/>
          </a:prstGeom>
        </p:spPr>
      </p:pic>
      <p:pic>
        <p:nvPicPr>
          <p:cNvPr id="9" name="รูปภาพ 8">
            <a:hlinkClick r:id="rId4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7D2004C8-A150-BC88-3210-08F3D56C8450}"/>
              </a:ext>
            </a:extLst>
          </p:cNvPr>
          <p:cNvGrpSpPr/>
          <p:nvPr/>
        </p:nvGrpSpPr>
        <p:grpSpPr>
          <a:xfrm>
            <a:off x="3179547" y="0"/>
            <a:ext cx="5832905" cy="4425840"/>
            <a:chOff x="4533544" y="64822"/>
            <a:chExt cx="6987888" cy="5870382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7F95483C-0135-F93F-1425-8F7167A43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99" b="-1"/>
            <a:stretch/>
          </p:blipFill>
          <p:spPr>
            <a:xfrm>
              <a:off x="4533544" y="64822"/>
              <a:ext cx="6987888" cy="5870382"/>
            </a:xfrm>
            <a:prstGeom prst="rect">
              <a:avLst/>
            </a:prstGeom>
          </p:spPr>
        </p:pic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2E5BA612-B6EA-B101-CC69-F2F26E16AE4A}"/>
                </a:ext>
              </a:extLst>
            </p:cNvPr>
            <p:cNvSpPr/>
            <p:nvPr/>
          </p:nvSpPr>
          <p:spPr>
            <a:xfrm>
              <a:off x="5157283" y="2236592"/>
              <a:ext cx="5740412" cy="2649497"/>
            </a:xfrm>
            <a:prstGeom prst="roundRect">
              <a:avLst>
                <a:gd name="adj" fmla="val 21311"/>
              </a:avLst>
            </a:prstGeom>
            <a:solidFill>
              <a:srgbClr val="FFC000"/>
            </a:solidFill>
            <a:ln>
              <a:solidFill>
                <a:schemeClr val="accent4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ตอนที่ </a:t>
              </a:r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5 </a:t>
              </a:r>
              <a:r>
                <a:rPr lang="th-TH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แบบทดสอบ</a:t>
              </a:r>
            </a:p>
          </p:txBody>
        </p:sp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A73B3220-EC40-7163-4BC6-5B1F22E62F26}"/>
              </a:ext>
            </a:extLst>
          </p:cNvPr>
          <p:cNvGrpSpPr/>
          <p:nvPr/>
        </p:nvGrpSpPr>
        <p:grpSpPr>
          <a:xfrm>
            <a:off x="4121319" y="5312319"/>
            <a:ext cx="3949359" cy="1072196"/>
            <a:chOff x="3858561" y="5204756"/>
            <a:chExt cx="3949359" cy="1072196"/>
          </a:xfrm>
        </p:grpSpPr>
        <p:sp>
          <p:nvSpPr>
            <p:cNvPr id="12" name="สี่เหลี่ยมผืนผ้า: มุมมน 11">
              <a:hlinkClick r:id="" action="ppaction://macro?name=Start"/>
              <a:extLst>
                <a:ext uri="{FF2B5EF4-FFF2-40B4-BE49-F238E27FC236}">
                  <a16:creationId xmlns:a16="http://schemas.microsoft.com/office/drawing/2014/main" id="{AD6D31BE-1F05-5C11-3A47-E8E588B59DEA}"/>
                </a:ext>
              </a:extLst>
            </p:cNvPr>
            <p:cNvSpPr/>
            <p:nvPr/>
          </p:nvSpPr>
          <p:spPr>
            <a:xfrm>
              <a:off x="3858561" y="5204756"/>
              <a:ext cx="3949359" cy="1072196"/>
            </a:xfrm>
            <a:prstGeom prst="roundRect">
              <a:avLst>
                <a:gd name="adj" fmla="val 20477"/>
              </a:avLst>
            </a:prstGeom>
            <a:solidFill>
              <a:srgbClr val="FF0000"/>
            </a:solidFill>
            <a:ln w="762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" name="สี่เหลี่ยมผืนผ้า 2">
              <a:hlinkClick r:id="" action="ppaction://macro?name=Start"/>
              <a:extLst>
                <a:ext uri="{FF2B5EF4-FFF2-40B4-BE49-F238E27FC236}">
                  <a16:creationId xmlns:a16="http://schemas.microsoft.com/office/drawing/2014/main" id="{DD4E2527-9E30-81DE-C735-2B6709E0C428}"/>
                </a:ext>
              </a:extLst>
            </p:cNvPr>
            <p:cNvSpPr/>
            <p:nvPr/>
          </p:nvSpPr>
          <p:spPr>
            <a:xfrm>
              <a:off x="4130566" y="5502166"/>
              <a:ext cx="3405351" cy="6843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4800" b="1" dirty="0">
                  <a:solidFill>
                    <a:schemeClr val="bg1"/>
                  </a:solidFill>
                  <a:cs typeface="+mj-cs"/>
                  <a:hlinkClick r:id="" action="ppaction://macro?name=Start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เริ่มทำแบบทดสอบ</a:t>
              </a:r>
              <a:endParaRPr lang="th-TH" sz="4800" b="1" dirty="0">
                <a:solidFill>
                  <a:schemeClr val="bg1"/>
                </a:solidFill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4060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484CF98F-F99E-1063-88AB-C9779813954E}"/>
              </a:ext>
            </a:extLst>
          </p:cNvPr>
          <p:cNvGrpSpPr/>
          <p:nvPr/>
        </p:nvGrpSpPr>
        <p:grpSpPr>
          <a:xfrm>
            <a:off x="1493325" y="629910"/>
            <a:ext cx="9661742" cy="1962058"/>
            <a:chOff x="1950357" y="272038"/>
            <a:chExt cx="9661742" cy="1962058"/>
          </a:xfrm>
        </p:grpSpPr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E4B10E99-1391-8486-21FF-3D865993DCBD}"/>
                </a:ext>
              </a:extLst>
            </p:cNvPr>
            <p:cNvGrpSpPr/>
            <p:nvPr/>
          </p:nvGrpSpPr>
          <p:grpSpPr>
            <a:xfrm>
              <a:off x="1950357" y="272038"/>
              <a:ext cx="9661742" cy="1962058"/>
              <a:chOff x="1950357" y="272038"/>
              <a:chExt cx="9661742" cy="1962058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87142E79-4CF7-4DA7-C5BE-3DFDB603305E}"/>
                  </a:ext>
                </a:extLst>
              </p:cNvPr>
              <p:cNvSpPr/>
              <p:nvPr/>
            </p:nvSpPr>
            <p:spPr>
              <a:xfrm>
                <a:off x="1950357" y="272038"/>
                <a:ext cx="9661742" cy="190258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77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grpSp>
            <p:nvGrpSpPr>
              <p:cNvPr id="15" name="กลุ่ม 14">
                <a:extLst>
                  <a:ext uri="{FF2B5EF4-FFF2-40B4-BE49-F238E27FC236}">
                    <a16:creationId xmlns:a16="http://schemas.microsoft.com/office/drawing/2014/main" id="{910EA598-E6F2-1DB6-AD4B-C5BAD21B97D5}"/>
                  </a:ext>
                </a:extLst>
              </p:cNvPr>
              <p:cNvGrpSpPr/>
              <p:nvPr/>
            </p:nvGrpSpPr>
            <p:grpSpPr>
              <a:xfrm>
                <a:off x="2573231" y="443137"/>
                <a:ext cx="5451761" cy="1442405"/>
                <a:chOff x="2283060" y="1618794"/>
                <a:chExt cx="5451761" cy="1442405"/>
              </a:xfrm>
            </p:grpSpPr>
            <p:pic>
              <p:nvPicPr>
                <p:cNvPr id="17" name="รูปภาพ 16">
                  <a:extLst>
                    <a:ext uri="{FF2B5EF4-FFF2-40B4-BE49-F238E27FC236}">
                      <a16:creationId xmlns:a16="http://schemas.microsoft.com/office/drawing/2014/main" id="{2D76D46A-4174-94E3-CC37-718A3CBD8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754" t="31791" r="38439" b="26271"/>
                <a:stretch/>
              </p:blipFill>
              <p:spPr>
                <a:xfrm>
                  <a:off x="4121798" y="1721048"/>
                  <a:ext cx="605245" cy="59469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8" name="รูปภาพ 17" descr="รูปภาพประกอบด้วย โคมไฟ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3167BAC5-F8BD-22B5-B012-D3CE46E70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>
                              <a14:foregroundMark x1="50296" y1="88235" x2="47337" y2="9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8082" y="1995247"/>
                  <a:ext cx="1059682" cy="1065952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9" name="รูปภาพ 18">
                  <a:extLst>
                    <a:ext uri="{FF2B5EF4-FFF2-40B4-BE49-F238E27FC236}">
                      <a16:creationId xmlns:a16="http://schemas.microsoft.com/office/drawing/2014/main" id="{5A8F0007-3FAB-362A-034A-734E38B79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733" t="18044" r="27695" b="25109"/>
                <a:stretch/>
              </p:blipFill>
              <p:spPr>
                <a:xfrm>
                  <a:off x="7028429" y="2098160"/>
                  <a:ext cx="706392" cy="892116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0" name="รูปภาพ 19">
                  <a:extLst>
                    <a:ext uri="{FF2B5EF4-FFF2-40B4-BE49-F238E27FC236}">
                      <a16:creationId xmlns:a16="http://schemas.microsoft.com/office/drawing/2014/main" id="{E31EB20F-F688-E52D-5590-3A5FBA765F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9052" b="89655" l="9767" r="89767">
                              <a14:foregroundMark x1="50233" y1="9052" x2="50233" y2="9052"/>
                              <a14:foregroundMark x1="50698" y1="9052" x2="51163" y2="948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3" r="19213" b="12811"/>
                <a:stretch/>
              </p:blipFill>
              <p:spPr>
                <a:xfrm>
                  <a:off x="6022137" y="1618794"/>
                  <a:ext cx="633059" cy="1020862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3" name="รูปภาพ 22">
                  <a:extLst>
                    <a:ext uri="{FF2B5EF4-FFF2-40B4-BE49-F238E27FC236}">
                      <a16:creationId xmlns:a16="http://schemas.microsoft.com/office/drawing/2014/main" id="{D5B2FB04-486A-C17F-D5AA-AEDE1B3C3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9813" b="90187" l="10000" r="90000">
                              <a14:foregroundMark x1="63077" y1="87383" x2="41538" y2="901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/>
                <a:stretch/>
              </p:blipFill>
              <p:spPr>
                <a:xfrm>
                  <a:off x="2283060" y="1733326"/>
                  <a:ext cx="448685" cy="1009289"/>
                </a:xfrm>
                <a:prstGeom prst="rect">
                  <a:avLst/>
                </a:prstGeom>
              </p:spPr>
            </p:pic>
          </p:grpSp>
          <p:sp>
            <p:nvSpPr>
              <p:cNvPr id="49" name="รูปแบบอิสระ: รูปร่าง 48">
                <a:extLst>
                  <a:ext uri="{FF2B5EF4-FFF2-40B4-BE49-F238E27FC236}">
                    <a16:creationId xmlns:a16="http://schemas.microsoft.com/office/drawing/2014/main" id="{E45C3ECF-8C81-D210-9C4C-496B4BF34D1D}"/>
                  </a:ext>
                </a:extLst>
              </p:cNvPr>
              <p:cNvSpPr/>
              <p:nvPr/>
            </p:nvSpPr>
            <p:spPr>
              <a:xfrm>
                <a:off x="7974703" y="360303"/>
                <a:ext cx="3568702" cy="1726052"/>
              </a:xfrm>
              <a:custGeom>
                <a:avLst/>
                <a:gdLst>
                  <a:gd name="connsiteX0" fmla="*/ 759417 w 3568702"/>
                  <a:gd name="connsiteY0" fmla="*/ 0 h 1726052"/>
                  <a:gd name="connsiteX1" fmla="*/ 495946 w 3568702"/>
                  <a:gd name="connsiteY1" fmla="*/ 418454 h 1726052"/>
                  <a:gd name="connsiteX2" fmla="*/ 604434 w 3568702"/>
                  <a:gd name="connsiteY2" fmla="*/ 836908 h 1726052"/>
                  <a:gd name="connsiteX3" fmla="*/ 743919 w 3568702"/>
                  <a:gd name="connsiteY3" fmla="*/ 1007390 h 1726052"/>
                  <a:gd name="connsiteX4" fmla="*/ 712922 w 3568702"/>
                  <a:gd name="connsiteY4" fmla="*/ 1255363 h 1726052"/>
                  <a:gd name="connsiteX5" fmla="*/ 573437 w 3568702"/>
                  <a:gd name="connsiteY5" fmla="*/ 1332854 h 1726052"/>
                  <a:gd name="connsiteX6" fmla="*/ 449451 w 3568702"/>
                  <a:gd name="connsiteY6" fmla="*/ 1425844 h 1726052"/>
                  <a:gd name="connsiteX7" fmla="*/ 263471 w 3568702"/>
                  <a:gd name="connsiteY7" fmla="*/ 1549831 h 1726052"/>
                  <a:gd name="connsiteX8" fmla="*/ 123987 w 3568702"/>
                  <a:gd name="connsiteY8" fmla="*/ 1642820 h 1726052"/>
                  <a:gd name="connsiteX9" fmla="*/ 30997 w 3568702"/>
                  <a:gd name="connsiteY9" fmla="*/ 1720312 h 1726052"/>
                  <a:gd name="connsiteX10" fmla="*/ 0 w 3568702"/>
                  <a:gd name="connsiteY10" fmla="*/ 1720312 h 1726052"/>
                  <a:gd name="connsiteX11" fmla="*/ 3254644 w 3568702"/>
                  <a:gd name="connsiteY11" fmla="*/ 1704814 h 1726052"/>
                  <a:gd name="connsiteX12" fmla="*/ 3378631 w 3568702"/>
                  <a:gd name="connsiteY12" fmla="*/ 1720312 h 1726052"/>
                  <a:gd name="connsiteX13" fmla="*/ 3440624 w 3568702"/>
                  <a:gd name="connsiteY13" fmla="*/ 1673817 h 1726052"/>
                  <a:gd name="connsiteX14" fmla="*/ 3518115 w 3568702"/>
                  <a:gd name="connsiteY14" fmla="*/ 1642820 h 1726052"/>
                  <a:gd name="connsiteX15" fmla="*/ 3564610 w 3568702"/>
                  <a:gd name="connsiteY15" fmla="*/ 1565329 h 1726052"/>
                  <a:gd name="connsiteX16" fmla="*/ 3564610 w 3568702"/>
                  <a:gd name="connsiteY16" fmla="*/ 1394847 h 1726052"/>
                  <a:gd name="connsiteX17" fmla="*/ 3549112 w 3568702"/>
                  <a:gd name="connsiteY17" fmla="*/ 309966 h 1726052"/>
                  <a:gd name="connsiteX18" fmla="*/ 3549112 w 3568702"/>
                  <a:gd name="connsiteY18" fmla="*/ 139485 h 1726052"/>
                  <a:gd name="connsiteX19" fmla="*/ 3502617 w 3568702"/>
                  <a:gd name="connsiteY19" fmla="*/ 92990 h 1726052"/>
                  <a:gd name="connsiteX20" fmla="*/ 3425126 w 3568702"/>
                  <a:gd name="connsiteY20" fmla="*/ 46495 h 1726052"/>
                  <a:gd name="connsiteX21" fmla="*/ 3316637 w 3568702"/>
                  <a:gd name="connsiteY21" fmla="*/ 15498 h 1726052"/>
                  <a:gd name="connsiteX22" fmla="*/ 3115159 w 3568702"/>
                  <a:gd name="connsiteY22" fmla="*/ 15498 h 1726052"/>
                  <a:gd name="connsiteX23" fmla="*/ 759417 w 3568702"/>
                  <a:gd name="connsiteY23" fmla="*/ 0 h 172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68702" h="1726052">
                    <a:moveTo>
                      <a:pt x="759417" y="0"/>
                    </a:moveTo>
                    <a:cubicBezTo>
                      <a:pt x="640596" y="139484"/>
                      <a:pt x="521776" y="278969"/>
                      <a:pt x="495946" y="418454"/>
                    </a:cubicBezTo>
                    <a:cubicBezTo>
                      <a:pt x="470115" y="557939"/>
                      <a:pt x="563105" y="738752"/>
                      <a:pt x="604434" y="836908"/>
                    </a:cubicBezTo>
                    <a:cubicBezTo>
                      <a:pt x="645763" y="935064"/>
                      <a:pt x="725838" y="937648"/>
                      <a:pt x="743919" y="1007390"/>
                    </a:cubicBezTo>
                    <a:cubicBezTo>
                      <a:pt x="762000" y="1077132"/>
                      <a:pt x="741336" y="1201119"/>
                      <a:pt x="712922" y="1255363"/>
                    </a:cubicBezTo>
                    <a:cubicBezTo>
                      <a:pt x="684508" y="1309607"/>
                      <a:pt x="617349" y="1304441"/>
                      <a:pt x="573437" y="1332854"/>
                    </a:cubicBezTo>
                    <a:cubicBezTo>
                      <a:pt x="529525" y="1361267"/>
                      <a:pt x="501112" y="1389681"/>
                      <a:pt x="449451" y="1425844"/>
                    </a:cubicBezTo>
                    <a:cubicBezTo>
                      <a:pt x="397790" y="1462007"/>
                      <a:pt x="263471" y="1549831"/>
                      <a:pt x="263471" y="1549831"/>
                    </a:cubicBezTo>
                    <a:cubicBezTo>
                      <a:pt x="209227" y="1585994"/>
                      <a:pt x="162732" y="1614407"/>
                      <a:pt x="123987" y="1642820"/>
                    </a:cubicBezTo>
                    <a:cubicBezTo>
                      <a:pt x="85242" y="1671233"/>
                      <a:pt x="30997" y="1720312"/>
                      <a:pt x="30997" y="1720312"/>
                    </a:cubicBezTo>
                    <a:cubicBezTo>
                      <a:pt x="10333" y="1733227"/>
                      <a:pt x="0" y="1720312"/>
                      <a:pt x="0" y="1720312"/>
                    </a:cubicBezTo>
                    <a:lnTo>
                      <a:pt x="3254644" y="1704814"/>
                    </a:lnTo>
                    <a:cubicBezTo>
                      <a:pt x="3817749" y="1704814"/>
                      <a:pt x="3347634" y="1725478"/>
                      <a:pt x="3378631" y="1720312"/>
                    </a:cubicBezTo>
                    <a:cubicBezTo>
                      <a:pt x="3409628" y="1715146"/>
                      <a:pt x="3417377" y="1686732"/>
                      <a:pt x="3440624" y="1673817"/>
                    </a:cubicBezTo>
                    <a:cubicBezTo>
                      <a:pt x="3463871" y="1660902"/>
                      <a:pt x="3497451" y="1660901"/>
                      <a:pt x="3518115" y="1642820"/>
                    </a:cubicBezTo>
                    <a:cubicBezTo>
                      <a:pt x="3538779" y="1624739"/>
                      <a:pt x="3556861" y="1606658"/>
                      <a:pt x="3564610" y="1565329"/>
                    </a:cubicBezTo>
                    <a:cubicBezTo>
                      <a:pt x="3572359" y="1524000"/>
                      <a:pt x="3567193" y="1604074"/>
                      <a:pt x="3564610" y="1394847"/>
                    </a:cubicBezTo>
                    <a:cubicBezTo>
                      <a:pt x="3562027" y="1185620"/>
                      <a:pt x="3551695" y="519193"/>
                      <a:pt x="3549112" y="309966"/>
                    </a:cubicBezTo>
                    <a:cubicBezTo>
                      <a:pt x="3546529" y="100739"/>
                      <a:pt x="3549112" y="139485"/>
                      <a:pt x="3549112" y="139485"/>
                    </a:cubicBezTo>
                    <a:cubicBezTo>
                      <a:pt x="3541363" y="103322"/>
                      <a:pt x="3523281" y="108488"/>
                      <a:pt x="3502617" y="92990"/>
                    </a:cubicBezTo>
                    <a:cubicBezTo>
                      <a:pt x="3481953" y="77492"/>
                      <a:pt x="3456123" y="59410"/>
                      <a:pt x="3425126" y="46495"/>
                    </a:cubicBezTo>
                    <a:cubicBezTo>
                      <a:pt x="3394129" y="33580"/>
                      <a:pt x="3368298" y="20664"/>
                      <a:pt x="3316637" y="15498"/>
                    </a:cubicBezTo>
                    <a:cubicBezTo>
                      <a:pt x="3264976" y="10332"/>
                      <a:pt x="3115159" y="15498"/>
                      <a:pt x="3115159" y="15498"/>
                    </a:cubicBezTo>
                    <a:lnTo>
                      <a:pt x="75941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4" name="สี่เหลี่ยมผืนผ้า 33">
                <a:extLst>
                  <a:ext uri="{FF2B5EF4-FFF2-40B4-BE49-F238E27FC236}">
                    <a16:creationId xmlns:a16="http://schemas.microsoft.com/office/drawing/2014/main" id="{01A06700-D1E8-B862-F5D5-4D9E8C587D9A}"/>
                  </a:ext>
                </a:extLst>
              </p:cNvPr>
              <p:cNvSpPr/>
              <p:nvPr/>
            </p:nvSpPr>
            <p:spPr>
              <a:xfrm>
                <a:off x="8570978" y="299962"/>
                <a:ext cx="2697378" cy="19341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tx1"/>
                    </a:solidFill>
                    <a:cs typeface="+mj-cs"/>
                  </a:rPr>
                  <a:t>เรียงลำดับค่าตัวโน้ตจากมากไปหาน้อย....</a:t>
                </a:r>
              </a:p>
            </p:txBody>
          </p:sp>
        </p:grpSp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AE5D27F2-4F7A-4C05-4DBC-FB6695CEF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786" b="96071" l="9375" r="89286">
                          <a14:foregroundMark x1="33929" y1="92857" x2="48214" y2="92143"/>
                          <a14:foregroundMark x1="57143" y1="6786" x2="57143" y2="8929"/>
                          <a14:foregroundMark x1="39732" y1="96071" x2="38839" y2="960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6"/>
            <a:stretch/>
          </p:blipFill>
          <p:spPr>
            <a:xfrm>
              <a:off x="3339850" y="953568"/>
              <a:ext cx="718015" cy="900834"/>
            </a:xfrm>
            <a:prstGeom prst="rect">
              <a:avLst/>
            </a:prstGeom>
          </p:spPr>
        </p:pic>
      </p:grpSp>
      <p:grpSp>
        <p:nvGrpSpPr>
          <p:cNvPr id="1047" name="กลุ่ม 1046">
            <a:extLst>
              <a:ext uri="{FF2B5EF4-FFF2-40B4-BE49-F238E27FC236}">
                <a16:creationId xmlns:a16="http://schemas.microsoft.com/office/drawing/2014/main" id="{7A265F58-C1BF-BBFE-9B88-09FB0244905D}"/>
              </a:ext>
            </a:extLst>
          </p:cNvPr>
          <p:cNvGrpSpPr/>
          <p:nvPr/>
        </p:nvGrpSpPr>
        <p:grpSpPr>
          <a:xfrm>
            <a:off x="6513833" y="3454993"/>
            <a:ext cx="4754522" cy="869961"/>
            <a:chOff x="6513833" y="3454993"/>
            <a:chExt cx="4754522" cy="869961"/>
          </a:xfrm>
        </p:grpSpPr>
        <p:grpSp>
          <p:nvGrpSpPr>
            <p:cNvPr id="1040" name="กลุ่ม 1039">
              <a:extLst>
                <a:ext uri="{FF2B5EF4-FFF2-40B4-BE49-F238E27FC236}">
                  <a16:creationId xmlns:a16="http://schemas.microsoft.com/office/drawing/2014/main" id="{59BDDFA5-AE48-8F83-058C-6434B10CAA76}"/>
                </a:ext>
              </a:extLst>
            </p:cNvPr>
            <p:cNvGrpSpPr/>
            <p:nvPr/>
          </p:nvGrpSpPr>
          <p:grpSpPr>
            <a:xfrm>
              <a:off x="6849520" y="3454993"/>
              <a:ext cx="4418835" cy="831349"/>
              <a:chOff x="6849520" y="3454993"/>
              <a:chExt cx="4418835" cy="831349"/>
            </a:xfrm>
          </p:grpSpPr>
          <p:sp>
            <p:nvSpPr>
              <p:cNvPr id="59" name="รูปแบบอิสระ: รูปร่าง 58">
                <a:extLst>
                  <a:ext uri="{FF2B5EF4-FFF2-40B4-BE49-F238E27FC236}">
                    <a16:creationId xmlns:a16="http://schemas.microsoft.com/office/drawing/2014/main" id="{95788285-D14A-4CE6-F8AE-B5AFF4D56DCF}"/>
                  </a:ext>
                </a:extLst>
              </p:cNvPr>
              <p:cNvSpPr/>
              <p:nvPr/>
            </p:nvSpPr>
            <p:spPr>
              <a:xfrm>
                <a:off x="6849520" y="3454993"/>
                <a:ext cx="4418835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rgbClr val="FCA304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55" name="รูปภาพ 54">
                <a:extLst>
                  <a:ext uri="{FF2B5EF4-FFF2-40B4-BE49-F238E27FC236}">
                    <a16:creationId xmlns:a16="http://schemas.microsoft.com/office/drawing/2014/main" id="{5D9F2175-8682-7E74-4089-3BDA43C8F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54" t="31791" r="38439" b="26271"/>
              <a:stretch/>
            </p:blipFill>
            <p:spPr>
              <a:xfrm>
                <a:off x="10639765" y="3764843"/>
                <a:ext cx="311535" cy="3061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6" name="รูปภาพ 55" descr="รูปภาพประกอบด้วย โคมไฟ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1EA38C90-3791-80A3-5F39-74F993605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0296" y1="88235" x2="47337" y2="9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2092" y="3602342"/>
                <a:ext cx="545447" cy="54867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7" name="รูปภาพ 56">
                <a:extLst>
                  <a:ext uri="{FF2B5EF4-FFF2-40B4-BE49-F238E27FC236}">
                    <a16:creationId xmlns:a16="http://schemas.microsoft.com/office/drawing/2014/main" id="{04DC6ACF-62EC-0AED-F583-5C72D26152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8788868" y="3635475"/>
                <a:ext cx="399025" cy="50393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26" name="รูปภาพ 1025">
                <a:extLst>
                  <a:ext uri="{FF2B5EF4-FFF2-40B4-BE49-F238E27FC236}">
                    <a16:creationId xmlns:a16="http://schemas.microsoft.com/office/drawing/2014/main" id="{0543F46C-B324-9ED9-A966-94519416A2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9445414" y="3613946"/>
                <a:ext cx="325852" cy="52546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38" name="รูปภาพ 1037">
                <a:extLst>
                  <a:ext uri="{FF2B5EF4-FFF2-40B4-BE49-F238E27FC236}">
                    <a16:creationId xmlns:a16="http://schemas.microsoft.com/office/drawing/2014/main" id="{B1367AFB-804F-43A8-7ABB-D266D32C64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/>
              <a:stretch/>
            </p:blipFill>
            <p:spPr>
              <a:xfrm>
                <a:off x="7698877" y="3592503"/>
                <a:ext cx="230950" cy="519508"/>
              </a:xfrm>
              <a:prstGeom prst="rect">
                <a:avLst/>
              </a:prstGeom>
            </p:spPr>
          </p:pic>
          <p:pic>
            <p:nvPicPr>
              <p:cNvPr id="1039" name="รูปภาพ 1038">
                <a:extLst>
                  <a:ext uri="{FF2B5EF4-FFF2-40B4-BE49-F238E27FC236}">
                    <a16:creationId xmlns:a16="http://schemas.microsoft.com/office/drawing/2014/main" id="{27A50944-08F8-3ED8-62BF-EC3BA4381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6786" b="96071" l="9375" r="89286">
                            <a14:foregroundMark x1="33929" y1="92857" x2="48214" y2="92143"/>
                            <a14:foregroundMark x1="57143" y1="6786" x2="57143" y2="8929"/>
                            <a14:foregroundMark x1="39732" y1="96071" x2="38839" y2="960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16"/>
              <a:stretch/>
            </p:blipFill>
            <p:spPr>
              <a:xfrm>
                <a:off x="9986633" y="3637335"/>
                <a:ext cx="401215" cy="503372"/>
              </a:xfrm>
              <a:prstGeom prst="rect">
                <a:avLst/>
              </a:prstGeom>
            </p:spPr>
          </p:pic>
        </p:grpSp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7"/>
              <a:ext cx="753024" cy="736157"/>
              <a:chOff x="791085" y="3618558"/>
              <a:chExt cx="586851" cy="622115"/>
            </a:xfrm>
          </p:grpSpPr>
          <p:sp>
            <p:nvSpPr>
              <p:cNvPr id="1036" name="วงรี 1035">
                <a:hlinkClick r:id="" action="ppaction://macro?name=Slide82.Wrong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7" name="กล่องข้อความ 103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1048" name="กลุ่ม 1047">
            <a:extLst>
              <a:ext uri="{FF2B5EF4-FFF2-40B4-BE49-F238E27FC236}">
                <a16:creationId xmlns:a16="http://schemas.microsoft.com/office/drawing/2014/main" id="{F8482ED1-7C3E-821E-4222-5E16777764B3}"/>
              </a:ext>
            </a:extLst>
          </p:cNvPr>
          <p:cNvGrpSpPr/>
          <p:nvPr/>
        </p:nvGrpSpPr>
        <p:grpSpPr>
          <a:xfrm>
            <a:off x="6521735" y="4635653"/>
            <a:ext cx="4699196" cy="937014"/>
            <a:chOff x="6521735" y="4635653"/>
            <a:chExt cx="4699196" cy="937014"/>
          </a:xfrm>
        </p:grpSpPr>
        <p:grpSp>
          <p:nvGrpSpPr>
            <p:cNvPr id="54" name="กลุ่ม 53">
              <a:extLst>
                <a:ext uri="{FF2B5EF4-FFF2-40B4-BE49-F238E27FC236}">
                  <a16:creationId xmlns:a16="http://schemas.microsoft.com/office/drawing/2014/main" id="{0EFF7B6F-DDCB-8707-58A1-4CBEE2567DA2}"/>
                </a:ext>
              </a:extLst>
            </p:cNvPr>
            <p:cNvGrpSpPr/>
            <p:nvPr/>
          </p:nvGrpSpPr>
          <p:grpSpPr>
            <a:xfrm>
              <a:off x="6849520" y="4635653"/>
              <a:ext cx="4371411" cy="831349"/>
              <a:chOff x="6849520" y="4635653"/>
              <a:chExt cx="4371411" cy="831349"/>
            </a:xfrm>
          </p:grpSpPr>
          <p:sp>
            <p:nvSpPr>
              <p:cNvPr id="63" name="รูปแบบอิสระ: รูปร่าง 62">
                <a:extLst>
                  <a:ext uri="{FF2B5EF4-FFF2-40B4-BE49-F238E27FC236}">
                    <a16:creationId xmlns:a16="http://schemas.microsoft.com/office/drawing/2014/main" id="{93444B3A-4E19-F473-CC5D-D53F7AA00D01}"/>
                  </a:ext>
                </a:extLst>
              </p:cNvPr>
              <p:cNvSpPr/>
              <p:nvPr/>
            </p:nvSpPr>
            <p:spPr>
              <a:xfrm>
                <a:off x="6849520" y="4635653"/>
                <a:ext cx="4371411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39" name="รูปภาพ 38">
                <a:extLst>
                  <a:ext uri="{FF2B5EF4-FFF2-40B4-BE49-F238E27FC236}">
                    <a16:creationId xmlns:a16="http://schemas.microsoft.com/office/drawing/2014/main" id="{5E454FE2-7A4A-34EC-7479-39AB0B361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54" t="31791" r="38439" b="26271"/>
              <a:stretch/>
            </p:blipFill>
            <p:spPr>
              <a:xfrm>
                <a:off x="7582871" y="4866900"/>
                <a:ext cx="311535" cy="3061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รูปภาพ 39" descr="รูปภาพประกอบด้วย โคมไฟ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8E7818EF-53CA-DA75-5860-C0297ADF7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0296" y1="88235" x2="47337" y2="9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9095" y="4799700"/>
                <a:ext cx="545447" cy="54867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" name="รูปภาพ 40">
                <a:extLst>
                  <a:ext uri="{FF2B5EF4-FFF2-40B4-BE49-F238E27FC236}">
                    <a16:creationId xmlns:a16="http://schemas.microsoft.com/office/drawing/2014/main" id="{D41F070D-7682-55AB-06F4-645FC51E60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9355871" y="4832833"/>
                <a:ext cx="399025" cy="50393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รูปภาพ 41">
                <a:extLst>
                  <a:ext uri="{FF2B5EF4-FFF2-40B4-BE49-F238E27FC236}">
                    <a16:creationId xmlns:a16="http://schemas.microsoft.com/office/drawing/2014/main" id="{C3BD222A-E466-C5B6-90CD-D6BCCA3D9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10012417" y="4811304"/>
                <a:ext cx="325852" cy="52546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รูปภาพ 42">
                <a:extLst>
                  <a:ext uri="{FF2B5EF4-FFF2-40B4-BE49-F238E27FC236}">
                    <a16:creationId xmlns:a16="http://schemas.microsoft.com/office/drawing/2014/main" id="{22826983-33B3-155C-8102-B42AC2DBA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/>
              <a:stretch/>
            </p:blipFill>
            <p:spPr>
              <a:xfrm>
                <a:off x="8265880" y="4789861"/>
                <a:ext cx="230950" cy="519508"/>
              </a:xfrm>
              <a:prstGeom prst="rect">
                <a:avLst/>
              </a:prstGeom>
            </p:spPr>
          </p:pic>
          <p:pic>
            <p:nvPicPr>
              <p:cNvPr id="44" name="รูปภาพ 43">
                <a:extLst>
                  <a:ext uri="{FF2B5EF4-FFF2-40B4-BE49-F238E27FC236}">
                    <a16:creationId xmlns:a16="http://schemas.microsoft.com/office/drawing/2014/main" id="{79EC941F-66E8-59A5-813E-09B82C124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6786" b="96071" l="9375" r="89286">
                            <a14:foregroundMark x1="33929" y1="92857" x2="48214" y2="92143"/>
                            <a14:foregroundMark x1="57143" y1="6786" x2="57143" y2="8929"/>
                            <a14:foregroundMark x1="39732" y1="96071" x2="38839" y2="960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16"/>
              <a:stretch/>
            </p:blipFill>
            <p:spPr>
              <a:xfrm>
                <a:off x="10553636" y="4834693"/>
                <a:ext cx="401215" cy="503372"/>
              </a:xfrm>
              <a:prstGeom prst="rect">
                <a:avLst/>
              </a:prstGeom>
            </p:spPr>
          </p:pic>
        </p:grpSp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Slide82.Wrong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031" name="กล่องข้อความ 1030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1046" name="กลุ่ม 1045">
            <a:extLst>
              <a:ext uri="{FF2B5EF4-FFF2-40B4-BE49-F238E27FC236}">
                <a16:creationId xmlns:a16="http://schemas.microsoft.com/office/drawing/2014/main" id="{6FDE1896-36D5-661F-A0A3-16EF54537647}"/>
              </a:ext>
            </a:extLst>
          </p:cNvPr>
          <p:cNvGrpSpPr/>
          <p:nvPr/>
        </p:nvGrpSpPr>
        <p:grpSpPr>
          <a:xfrm>
            <a:off x="971068" y="4617705"/>
            <a:ext cx="4737530" cy="873017"/>
            <a:chOff x="971068" y="4617705"/>
            <a:chExt cx="4737530" cy="873017"/>
          </a:xfrm>
        </p:grpSpPr>
        <p:grpSp>
          <p:nvGrpSpPr>
            <p:cNvPr id="38" name="กลุ่ม 37">
              <a:extLst>
                <a:ext uri="{FF2B5EF4-FFF2-40B4-BE49-F238E27FC236}">
                  <a16:creationId xmlns:a16="http://schemas.microsoft.com/office/drawing/2014/main" id="{8D13C238-A942-B610-5938-D8777FFA8E6B}"/>
                </a:ext>
              </a:extLst>
            </p:cNvPr>
            <p:cNvGrpSpPr/>
            <p:nvPr/>
          </p:nvGrpSpPr>
          <p:grpSpPr>
            <a:xfrm>
              <a:off x="1289050" y="4617705"/>
              <a:ext cx="4419548" cy="831349"/>
              <a:chOff x="1289050" y="4617705"/>
              <a:chExt cx="4419548" cy="831349"/>
            </a:xfrm>
          </p:grpSpPr>
          <p:sp>
            <p:nvSpPr>
              <p:cNvPr id="61" name="รูปแบบอิสระ: รูปร่าง 60">
                <a:extLst>
                  <a:ext uri="{FF2B5EF4-FFF2-40B4-BE49-F238E27FC236}">
                    <a16:creationId xmlns:a16="http://schemas.microsoft.com/office/drawing/2014/main" id="{DB98AC8D-4848-96D1-7645-1D0634747AF6}"/>
                  </a:ext>
                </a:extLst>
              </p:cNvPr>
              <p:cNvSpPr/>
              <p:nvPr/>
            </p:nvSpPr>
            <p:spPr>
              <a:xfrm>
                <a:off x="1289050" y="4617705"/>
                <a:ext cx="4419548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5" name="รูปภาพ 24">
                <a:extLst>
                  <a:ext uri="{FF2B5EF4-FFF2-40B4-BE49-F238E27FC236}">
                    <a16:creationId xmlns:a16="http://schemas.microsoft.com/office/drawing/2014/main" id="{5CF5C286-174B-6190-675A-FEE4F7203D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54" t="31791" r="38439" b="26271"/>
              <a:stretch/>
            </p:blipFill>
            <p:spPr>
              <a:xfrm>
                <a:off x="2000134" y="4845260"/>
                <a:ext cx="311535" cy="3061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" name="รูปภาพ 29" descr="รูปภาพประกอบด้วย โคมไฟ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D86A1E59-C0B0-AD7F-209A-198E574E6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0296" y1="88235" x2="47337" y2="9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3454" y="4779667"/>
                <a:ext cx="545447" cy="54867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รูปภาพ 30">
                <a:extLst>
                  <a:ext uri="{FF2B5EF4-FFF2-40B4-BE49-F238E27FC236}">
                    <a16:creationId xmlns:a16="http://schemas.microsoft.com/office/drawing/2014/main" id="{F70F6679-B8A9-871F-39BE-C264F931C2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3802472" y="4823082"/>
                <a:ext cx="399025" cy="50393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รูปภาพ 34">
                <a:extLst>
                  <a:ext uri="{FF2B5EF4-FFF2-40B4-BE49-F238E27FC236}">
                    <a16:creationId xmlns:a16="http://schemas.microsoft.com/office/drawing/2014/main" id="{A78D1139-1B75-C787-2B17-0040B200D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4429680" y="4789664"/>
                <a:ext cx="325852" cy="52546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รูปภาพ 35">
                <a:extLst>
                  <a:ext uri="{FF2B5EF4-FFF2-40B4-BE49-F238E27FC236}">
                    <a16:creationId xmlns:a16="http://schemas.microsoft.com/office/drawing/2014/main" id="{B73EEA5E-ABEF-3A9F-C856-114DDA88E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/>
              <a:stretch/>
            </p:blipFill>
            <p:spPr>
              <a:xfrm>
                <a:off x="3197999" y="4782663"/>
                <a:ext cx="230950" cy="519508"/>
              </a:xfrm>
              <a:prstGeom prst="rect">
                <a:avLst/>
              </a:prstGeom>
            </p:spPr>
          </p:pic>
          <p:pic>
            <p:nvPicPr>
              <p:cNvPr id="37" name="รูปภาพ 36">
                <a:extLst>
                  <a:ext uri="{FF2B5EF4-FFF2-40B4-BE49-F238E27FC236}">
                    <a16:creationId xmlns:a16="http://schemas.microsoft.com/office/drawing/2014/main" id="{7844F4F5-03F6-394A-797C-0BB5EF34C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6786" b="96071" l="9375" r="89286">
                            <a14:foregroundMark x1="33929" y1="92857" x2="48214" y2="92143"/>
                            <a14:foregroundMark x1="57143" y1="6786" x2="57143" y2="8929"/>
                            <a14:foregroundMark x1="39732" y1="96071" x2="38839" y2="960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16"/>
              <a:stretch/>
            </p:blipFill>
            <p:spPr>
              <a:xfrm>
                <a:off x="5014634" y="4812988"/>
                <a:ext cx="401215" cy="503372"/>
              </a:xfrm>
              <a:prstGeom prst="rect">
                <a:avLst/>
              </a:prstGeom>
            </p:spPr>
          </p:pic>
        </p:grpSp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Slide82.Correct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4" name="กล่องข้อความ 1033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1045" name="กลุ่ม 1044">
            <a:extLst>
              <a:ext uri="{FF2B5EF4-FFF2-40B4-BE49-F238E27FC236}">
                <a16:creationId xmlns:a16="http://schemas.microsoft.com/office/drawing/2014/main" id="{43C097A3-2195-30BF-62F2-B4255993EAC2}"/>
              </a:ext>
            </a:extLst>
          </p:cNvPr>
          <p:cNvGrpSpPr/>
          <p:nvPr/>
        </p:nvGrpSpPr>
        <p:grpSpPr>
          <a:xfrm>
            <a:off x="971068" y="3396163"/>
            <a:ext cx="4737530" cy="954446"/>
            <a:chOff x="971068" y="3396163"/>
            <a:chExt cx="4737530" cy="954446"/>
          </a:xfrm>
        </p:grpSpPr>
        <p:grpSp>
          <p:nvGrpSpPr>
            <p:cNvPr id="16" name="กลุ่ม 15">
              <a:extLst>
                <a:ext uri="{FF2B5EF4-FFF2-40B4-BE49-F238E27FC236}">
                  <a16:creationId xmlns:a16="http://schemas.microsoft.com/office/drawing/2014/main" id="{218FD9F2-4B3C-6847-FDB7-98BCFD62AD62}"/>
                </a:ext>
              </a:extLst>
            </p:cNvPr>
            <p:cNvGrpSpPr/>
            <p:nvPr/>
          </p:nvGrpSpPr>
          <p:grpSpPr>
            <a:xfrm>
              <a:off x="1289050" y="3396163"/>
              <a:ext cx="4419548" cy="831349"/>
              <a:chOff x="1289050" y="3396163"/>
              <a:chExt cx="4419548" cy="831349"/>
            </a:xfrm>
          </p:grpSpPr>
          <p:sp>
            <p:nvSpPr>
              <p:cNvPr id="58" name="รูปแบบอิสระ: รูปร่าง 57">
                <a:extLst>
                  <a:ext uri="{FF2B5EF4-FFF2-40B4-BE49-F238E27FC236}">
                    <a16:creationId xmlns:a16="http://schemas.microsoft.com/office/drawing/2014/main" id="{5003F18D-0C06-D282-819B-5F9437A86ED5}"/>
                  </a:ext>
                </a:extLst>
              </p:cNvPr>
              <p:cNvSpPr/>
              <p:nvPr/>
            </p:nvSpPr>
            <p:spPr>
              <a:xfrm>
                <a:off x="1289050" y="3396163"/>
                <a:ext cx="4419548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pic>
            <p:nvPicPr>
              <p:cNvPr id="7" name="รูปภาพ 6">
                <a:extLst>
                  <a:ext uri="{FF2B5EF4-FFF2-40B4-BE49-F238E27FC236}">
                    <a16:creationId xmlns:a16="http://schemas.microsoft.com/office/drawing/2014/main" id="{57C98B7D-9B82-B89C-1D69-8C1FF2E6F3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54" t="31791" r="38439" b="26271"/>
              <a:stretch/>
            </p:blipFill>
            <p:spPr>
              <a:xfrm>
                <a:off x="2023169" y="3582612"/>
                <a:ext cx="311535" cy="30610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รูปภาพ 7" descr="รูปภาพประกอบด้วย โคมไฟ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9B0E0091-4DFC-E813-2A21-B4B9CA7A9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0296" y1="88235" x2="47337" y2="9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393" y="3515412"/>
                <a:ext cx="545447" cy="54867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รูปภาพ 9">
                <a:extLst>
                  <a:ext uri="{FF2B5EF4-FFF2-40B4-BE49-F238E27FC236}">
                    <a16:creationId xmlns:a16="http://schemas.microsoft.com/office/drawing/2014/main" id="{9DD805BB-4956-C08E-FB53-A97F5D5398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4994894" y="3560150"/>
                <a:ext cx="399025" cy="50393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CD9841C7-2B9F-6EC6-B1A6-CA0ECEF9F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4452715" y="3527016"/>
                <a:ext cx="325852" cy="52546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248C5F0A-C2A9-6D6F-7166-4684E4428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/>
              <a:stretch/>
            </p:blipFill>
            <p:spPr>
              <a:xfrm>
                <a:off x="2706178" y="3505573"/>
                <a:ext cx="230950" cy="519508"/>
              </a:xfrm>
              <a:prstGeom prst="rect">
                <a:avLst/>
              </a:prstGeom>
            </p:spPr>
          </p:pic>
          <p:pic>
            <p:nvPicPr>
              <p:cNvPr id="14" name="รูปภาพ 13">
                <a:extLst>
                  <a:ext uri="{FF2B5EF4-FFF2-40B4-BE49-F238E27FC236}">
                    <a16:creationId xmlns:a16="http://schemas.microsoft.com/office/drawing/2014/main" id="{D99E29DD-2922-BBEC-88B9-6A79B3B2E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6786" b="96071" l="9375" r="89286">
                            <a14:foregroundMark x1="33929" y1="92857" x2="48214" y2="92143"/>
                            <a14:foregroundMark x1="57143" y1="6786" x2="57143" y2="8929"/>
                            <a14:foregroundMark x1="39732" y1="96071" x2="38839" y2="960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16"/>
              <a:stretch/>
            </p:blipFill>
            <p:spPr>
              <a:xfrm>
                <a:off x="3824359" y="3549109"/>
                <a:ext cx="401215" cy="503372"/>
              </a:xfrm>
              <a:prstGeom prst="rect">
                <a:avLst/>
              </a:prstGeom>
            </p:spPr>
          </p:pic>
        </p:grpSp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Slide82.Wrong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27" name="กล่องข้อความ 102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875967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52" name="กลุ่ม 51">
            <a:extLst>
              <a:ext uri="{FF2B5EF4-FFF2-40B4-BE49-F238E27FC236}">
                <a16:creationId xmlns:a16="http://schemas.microsoft.com/office/drawing/2014/main" id="{E4B10E99-1391-8486-21FF-3D865993DCBD}"/>
              </a:ext>
            </a:extLst>
          </p:cNvPr>
          <p:cNvGrpSpPr/>
          <p:nvPr/>
        </p:nvGrpSpPr>
        <p:grpSpPr>
          <a:xfrm>
            <a:off x="1341912" y="750316"/>
            <a:ext cx="9661742" cy="1934134"/>
            <a:chOff x="1950357" y="256262"/>
            <a:chExt cx="9661742" cy="1934134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87142E79-4CF7-4DA7-C5BE-3DFDB603305E}"/>
                </a:ext>
              </a:extLst>
            </p:cNvPr>
            <p:cNvSpPr/>
            <p:nvPr/>
          </p:nvSpPr>
          <p:spPr>
            <a:xfrm>
              <a:off x="1950357" y="272038"/>
              <a:ext cx="9661742" cy="19025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77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15" name="กลุ่ม 14">
              <a:extLst>
                <a:ext uri="{FF2B5EF4-FFF2-40B4-BE49-F238E27FC236}">
                  <a16:creationId xmlns:a16="http://schemas.microsoft.com/office/drawing/2014/main" id="{910EA598-E6F2-1DB6-AD4B-C5BAD21B97D5}"/>
                </a:ext>
              </a:extLst>
            </p:cNvPr>
            <p:cNvGrpSpPr/>
            <p:nvPr/>
          </p:nvGrpSpPr>
          <p:grpSpPr>
            <a:xfrm>
              <a:off x="2573231" y="557669"/>
              <a:ext cx="5092318" cy="1135734"/>
              <a:chOff x="2283060" y="1733326"/>
              <a:chExt cx="5092318" cy="1135734"/>
            </a:xfrm>
          </p:grpSpPr>
          <p:pic>
            <p:nvPicPr>
              <p:cNvPr id="17" name="รูปภาพ 16">
                <a:extLst>
                  <a:ext uri="{FF2B5EF4-FFF2-40B4-BE49-F238E27FC236}">
                    <a16:creationId xmlns:a16="http://schemas.microsoft.com/office/drawing/2014/main" id="{2D76D46A-4174-94E3-CC37-718A3CBD8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54" t="31791" r="38439" b="26271"/>
              <a:stretch/>
            </p:blipFill>
            <p:spPr>
              <a:xfrm>
                <a:off x="3697190" y="1940623"/>
                <a:ext cx="605245" cy="5946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รูปภาพ 17" descr="รูปภาพประกอบด้วย โคมไฟ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3167BAC5-F8BD-22B5-B012-D3CE46E70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0296" y1="88235" x2="47337" y2="9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5696" y="1803108"/>
                <a:ext cx="1059682" cy="106595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E31EB20F-F688-E52D-5590-3A5FBA765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5168546" y="1754148"/>
                <a:ext cx="633059" cy="102086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" name="รูปภาพ 22">
                <a:extLst>
                  <a:ext uri="{FF2B5EF4-FFF2-40B4-BE49-F238E27FC236}">
                    <a16:creationId xmlns:a16="http://schemas.microsoft.com/office/drawing/2014/main" id="{D5B2FB04-486A-C17F-D5AA-AEDE1B3C3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/>
              <a:stretch/>
            </p:blipFill>
            <p:spPr>
              <a:xfrm>
                <a:off x="2283060" y="1733326"/>
                <a:ext cx="448685" cy="1009289"/>
              </a:xfrm>
              <a:prstGeom prst="rect">
                <a:avLst/>
              </a:prstGeom>
            </p:spPr>
          </p:pic>
        </p:grp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id="{E45C3ECF-8C81-D210-9C4C-496B4BF34D1D}"/>
                </a:ext>
              </a:extLst>
            </p:cNvPr>
            <p:cNvSpPr/>
            <p:nvPr/>
          </p:nvSpPr>
          <p:spPr>
            <a:xfrm>
              <a:off x="7974703" y="360303"/>
              <a:ext cx="3568702" cy="1726052"/>
            </a:xfrm>
            <a:custGeom>
              <a:avLst/>
              <a:gdLst>
                <a:gd name="connsiteX0" fmla="*/ 759417 w 3568702"/>
                <a:gd name="connsiteY0" fmla="*/ 0 h 1726052"/>
                <a:gd name="connsiteX1" fmla="*/ 495946 w 3568702"/>
                <a:gd name="connsiteY1" fmla="*/ 418454 h 1726052"/>
                <a:gd name="connsiteX2" fmla="*/ 604434 w 3568702"/>
                <a:gd name="connsiteY2" fmla="*/ 836908 h 1726052"/>
                <a:gd name="connsiteX3" fmla="*/ 743919 w 3568702"/>
                <a:gd name="connsiteY3" fmla="*/ 1007390 h 1726052"/>
                <a:gd name="connsiteX4" fmla="*/ 712922 w 3568702"/>
                <a:gd name="connsiteY4" fmla="*/ 1255363 h 1726052"/>
                <a:gd name="connsiteX5" fmla="*/ 573437 w 3568702"/>
                <a:gd name="connsiteY5" fmla="*/ 1332854 h 1726052"/>
                <a:gd name="connsiteX6" fmla="*/ 449451 w 3568702"/>
                <a:gd name="connsiteY6" fmla="*/ 1425844 h 1726052"/>
                <a:gd name="connsiteX7" fmla="*/ 263471 w 3568702"/>
                <a:gd name="connsiteY7" fmla="*/ 1549831 h 1726052"/>
                <a:gd name="connsiteX8" fmla="*/ 123987 w 3568702"/>
                <a:gd name="connsiteY8" fmla="*/ 1642820 h 1726052"/>
                <a:gd name="connsiteX9" fmla="*/ 30997 w 3568702"/>
                <a:gd name="connsiteY9" fmla="*/ 1720312 h 1726052"/>
                <a:gd name="connsiteX10" fmla="*/ 0 w 3568702"/>
                <a:gd name="connsiteY10" fmla="*/ 1720312 h 1726052"/>
                <a:gd name="connsiteX11" fmla="*/ 3254644 w 3568702"/>
                <a:gd name="connsiteY11" fmla="*/ 1704814 h 1726052"/>
                <a:gd name="connsiteX12" fmla="*/ 3378631 w 3568702"/>
                <a:gd name="connsiteY12" fmla="*/ 1720312 h 1726052"/>
                <a:gd name="connsiteX13" fmla="*/ 3440624 w 3568702"/>
                <a:gd name="connsiteY13" fmla="*/ 1673817 h 1726052"/>
                <a:gd name="connsiteX14" fmla="*/ 3518115 w 3568702"/>
                <a:gd name="connsiteY14" fmla="*/ 1642820 h 1726052"/>
                <a:gd name="connsiteX15" fmla="*/ 3564610 w 3568702"/>
                <a:gd name="connsiteY15" fmla="*/ 1565329 h 1726052"/>
                <a:gd name="connsiteX16" fmla="*/ 3564610 w 3568702"/>
                <a:gd name="connsiteY16" fmla="*/ 1394847 h 1726052"/>
                <a:gd name="connsiteX17" fmla="*/ 3549112 w 3568702"/>
                <a:gd name="connsiteY17" fmla="*/ 309966 h 1726052"/>
                <a:gd name="connsiteX18" fmla="*/ 3549112 w 3568702"/>
                <a:gd name="connsiteY18" fmla="*/ 139485 h 1726052"/>
                <a:gd name="connsiteX19" fmla="*/ 3502617 w 3568702"/>
                <a:gd name="connsiteY19" fmla="*/ 92990 h 1726052"/>
                <a:gd name="connsiteX20" fmla="*/ 3425126 w 3568702"/>
                <a:gd name="connsiteY20" fmla="*/ 46495 h 1726052"/>
                <a:gd name="connsiteX21" fmla="*/ 3316637 w 3568702"/>
                <a:gd name="connsiteY21" fmla="*/ 15498 h 1726052"/>
                <a:gd name="connsiteX22" fmla="*/ 3115159 w 3568702"/>
                <a:gd name="connsiteY22" fmla="*/ 15498 h 1726052"/>
                <a:gd name="connsiteX23" fmla="*/ 759417 w 3568702"/>
                <a:gd name="connsiteY23" fmla="*/ 0 h 17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68702" h="1726052">
                  <a:moveTo>
                    <a:pt x="759417" y="0"/>
                  </a:moveTo>
                  <a:cubicBezTo>
                    <a:pt x="640596" y="139484"/>
                    <a:pt x="521776" y="278969"/>
                    <a:pt x="495946" y="418454"/>
                  </a:cubicBezTo>
                  <a:cubicBezTo>
                    <a:pt x="470115" y="557939"/>
                    <a:pt x="563105" y="738752"/>
                    <a:pt x="604434" y="836908"/>
                  </a:cubicBezTo>
                  <a:cubicBezTo>
                    <a:pt x="645763" y="935064"/>
                    <a:pt x="725838" y="937648"/>
                    <a:pt x="743919" y="1007390"/>
                  </a:cubicBezTo>
                  <a:cubicBezTo>
                    <a:pt x="762000" y="1077132"/>
                    <a:pt x="741336" y="1201119"/>
                    <a:pt x="712922" y="1255363"/>
                  </a:cubicBezTo>
                  <a:cubicBezTo>
                    <a:pt x="684508" y="1309607"/>
                    <a:pt x="617349" y="1304441"/>
                    <a:pt x="573437" y="1332854"/>
                  </a:cubicBezTo>
                  <a:cubicBezTo>
                    <a:pt x="529525" y="1361267"/>
                    <a:pt x="501112" y="1389681"/>
                    <a:pt x="449451" y="1425844"/>
                  </a:cubicBezTo>
                  <a:cubicBezTo>
                    <a:pt x="397790" y="1462007"/>
                    <a:pt x="263471" y="1549831"/>
                    <a:pt x="263471" y="1549831"/>
                  </a:cubicBezTo>
                  <a:cubicBezTo>
                    <a:pt x="209227" y="1585994"/>
                    <a:pt x="162732" y="1614407"/>
                    <a:pt x="123987" y="1642820"/>
                  </a:cubicBezTo>
                  <a:cubicBezTo>
                    <a:pt x="85242" y="1671233"/>
                    <a:pt x="30997" y="1720312"/>
                    <a:pt x="30997" y="1720312"/>
                  </a:cubicBezTo>
                  <a:cubicBezTo>
                    <a:pt x="10333" y="1733227"/>
                    <a:pt x="0" y="1720312"/>
                    <a:pt x="0" y="1720312"/>
                  </a:cubicBezTo>
                  <a:lnTo>
                    <a:pt x="3254644" y="1704814"/>
                  </a:lnTo>
                  <a:cubicBezTo>
                    <a:pt x="3817749" y="1704814"/>
                    <a:pt x="3347634" y="1725478"/>
                    <a:pt x="3378631" y="1720312"/>
                  </a:cubicBezTo>
                  <a:cubicBezTo>
                    <a:pt x="3409628" y="1715146"/>
                    <a:pt x="3417377" y="1686732"/>
                    <a:pt x="3440624" y="1673817"/>
                  </a:cubicBezTo>
                  <a:cubicBezTo>
                    <a:pt x="3463871" y="1660902"/>
                    <a:pt x="3497451" y="1660901"/>
                    <a:pt x="3518115" y="1642820"/>
                  </a:cubicBezTo>
                  <a:cubicBezTo>
                    <a:pt x="3538779" y="1624739"/>
                    <a:pt x="3556861" y="1606658"/>
                    <a:pt x="3564610" y="1565329"/>
                  </a:cubicBezTo>
                  <a:cubicBezTo>
                    <a:pt x="3572359" y="1524000"/>
                    <a:pt x="3567193" y="1604074"/>
                    <a:pt x="3564610" y="1394847"/>
                  </a:cubicBezTo>
                  <a:cubicBezTo>
                    <a:pt x="3562027" y="1185620"/>
                    <a:pt x="3551695" y="519193"/>
                    <a:pt x="3549112" y="309966"/>
                  </a:cubicBezTo>
                  <a:cubicBezTo>
                    <a:pt x="3546529" y="100739"/>
                    <a:pt x="3549112" y="139485"/>
                    <a:pt x="3549112" y="139485"/>
                  </a:cubicBezTo>
                  <a:cubicBezTo>
                    <a:pt x="3541363" y="103322"/>
                    <a:pt x="3523281" y="108488"/>
                    <a:pt x="3502617" y="92990"/>
                  </a:cubicBezTo>
                  <a:cubicBezTo>
                    <a:pt x="3481953" y="77492"/>
                    <a:pt x="3456123" y="59410"/>
                    <a:pt x="3425126" y="46495"/>
                  </a:cubicBezTo>
                  <a:cubicBezTo>
                    <a:pt x="3394129" y="33580"/>
                    <a:pt x="3368298" y="20664"/>
                    <a:pt x="3316637" y="15498"/>
                  </a:cubicBezTo>
                  <a:cubicBezTo>
                    <a:pt x="3264976" y="10332"/>
                    <a:pt x="3115159" y="15498"/>
                    <a:pt x="3115159" y="15498"/>
                  </a:cubicBezTo>
                  <a:lnTo>
                    <a:pt x="75941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01A06700-D1E8-B862-F5D5-4D9E8C587D9A}"/>
                </a:ext>
              </a:extLst>
            </p:cNvPr>
            <p:cNvSpPr/>
            <p:nvPr/>
          </p:nvSpPr>
          <p:spPr>
            <a:xfrm>
              <a:off x="8935288" y="256262"/>
              <a:ext cx="2380322" cy="19341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cs typeface="+mj-cs"/>
                </a:rPr>
                <a:t>เครื่องหมายใดคือตัวหยุดของตัวโน้ตดังกล่าว ตามลำดับ....</a:t>
              </a:r>
            </a:p>
          </p:txBody>
        </p:sp>
      </p:grpSp>
      <p:grpSp>
        <p:nvGrpSpPr>
          <p:cNvPr id="1048" name="กลุ่ม 1047">
            <a:extLst>
              <a:ext uri="{FF2B5EF4-FFF2-40B4-BE49-F238E27FC236}">
                <a16:creationId xmlns:a16="http://schemas.microsoft.com/office/drawing/2014/main" id="{7454A3CF-1461-DE7D-554F-FEA80B66143F}"/>
              </a:ext>
            </a:extLst>
          </p:cNvPr>
          <p:cNvGrpSpPr/>
          <p:nvPr/>
        </p:nvGrpSpPr>
        <p:grpSpPr>
          <a:xfrm>
            <a:off x="971068" y="3396163"/>
            <a:ext cx="4737530" cy="954446"/>
            <a:chOff x="971068" y="3396163"/>
            <a:chExt cx="4737530" cy="954446"/>
          </a:xfrm>
        </p:grpSpPr>
        <p:grpSp>
          <p:nvGrpSpPr>
            <p:cNvPr id="26" name="กลุ่ม 25">
              <a:extLst>
                <a:ext uri="{FF2B5EF4-FFF2-40B4-BE49-F238E27FC236}">
                  <a16:creationId xmlns:a16="http://schemas.microsoft.com/office/drawing/2014/main" id="{34AD4CB8-2387-3D3D-38B8-F0BF9E003E33}"/>
                </a:ext>
              </a:extLst>
            </p:cNvPr>
            <p:cNvGrpSpPr/>
            <p:nvPr/>
          </p:nvGrpSpPr>
          <p:grpSpPr>
            <a:xfrm>
              <a:off x="1289050" y="3396163"/>
              <a:ext cx="4419548" cy="831349"/>
              <a:chOff x="1289050" y="3396163"/>
              <a:chExt cx="4419548" cy="831349"/>
            </a:xfrm>
          </p:grpSpPr>
          <p:sp>
            <p:nvSpPr>
              <p:cNvPr id="58" name="รูปแบบอิสระ: รูปร่าง 57">
                <a:extLst>
                  <a:ext uri="{FF2B5EF4-FFF2-40B4-BE49-F238E27FC236}">
                    <a16:creationId xmlns:a16="http://schemas.microsoft.com/office/drawing/2014/main" id="{5003F18D-0C06-D282-819B-5F9437A86ED5}"/>
                  </a:ext>
                </a:extLst>
              </p:cNvPr>
              <p:cNvSpPr/>
              <p:nvPr/>
            </p:nvSpPr>
            <p:spPr>
              <a:xfrm>
                <a:off x="1289050" y="3396163"/>
                <a:ext cx="4419548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grpSp>
            <p:nvGrpSpPr>
              <p:cNvPr id="24" name="กลุ่ม 23">
                <a:extLst>
                  <a:ext uri="{FF2B5EF4-FFF2-40B4-BE49-F238E27FC236}">
                    <a16:creationId xmlns:a16="http://schemas.microsoft.com/office/drawing/2014/main" id="{5DA8CDFD-403F-D871-3E19-8C0F55B58DE4}"/>
                  </a:ext>
                </a:extLst>
              </p:cNvPr>
              <p:cNvGrpSpPr/>
              <p:nvPr/>
            </p:nvGrpSpPr>
            <p:grpSpPr>
              <a:xfrm>
                <a:off x="1944774" y="3454993"/>
                <a:ext cx="3351972" cy="651326"/>
                <a:chOff x="1944774" y="3454993"/>
                <a:chExt cx="3351972" cy="651326"/>
              </a:xfrm>
            </p:grpSpPr>
            <p:pic>
              <p:nvPicPr>
                <p:cNvPr id="2" name="รูปภาพ 1">
                  <a:extLst>
                    <a:ext uri="{FF2B5EF4-FFF2-40B4-BE49-F238E27FC236}">
                      <a16:creationId xmlns:a16="http://schemas.microsoft.com/office/drawing/2014/main" id="{0C6CCE91-4A22-D6CD-944A-E48D42099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66" t="21362" r="4849" b="56652"/>
                <a:stretch/>
              </p:blipFill>
              <p:spPr>
                <a:xfrm>
                  <a:off x="2773272" y="3585797"/>
                  <a:ext cx="682743" cy="423360"/>
                </a:xfrm>
                <a:prstGeom prst="rect">
                  <a:avLst/>
                </a:prstGeom>
              </p:spPr>
            </p:pic>
            <p:pic>
              <p:nvPicPr>
                <p:cNvPr id="3" name="รูปภาพ 2">
                  <a:extLst>
                    <a:ext uri="{FF2B5EF4-FFF2-40B4-BE49-F238E27FC236}">
                      <a16:creationId xmlns:a16="http://schemas.microsoft.com/office/drawing/2014/main" id="{D52724F3-3BC8-D2CA-B1FD-8CCCE111C5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66" t="21362" r="4849" b="56652"/>
                <a:stretch/>
              </p:blipFill>
              <p:spPr>
                <a:xfrm flipV="1">
                  <a:off x="4614003" y="3682959"/>
                  <a:ext cx="682743" cy="423360"/>
                </a:xfrm>
                <a:prstGeom prst="rect">
                  <a:avLst/>
                </a:prstGeom>
              </p:spPr>
            </p:pic>
            <p:pic>
              <p:nvPicPr>
                <p:cNvPr id="21" name="รูปภาพ 20" descr="รูปภาพประกอบด้วย ภาพเงา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AF62BDDA-B580-78FF-41ED-4BB90ABD3D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3500" b="92000" l="10000" r="90000">
                              <a14:foregroundMark x1="49000" y1="11000" x2="48500" y2="7500"/>
                              <a14:foregroundMark x1="44000" y1="3500" x2="44000" y2="4000"/>
                              <a14:foregroundMark x1="47000" y1="91500" x2="48500" y2="92000"/>
                              <a14:backgroundMark x1="42500" y1="5500" x2="42500" y2="5500"/>
                              <a14:backgroundMark x1="43500" y1="5000" x2="43500" y2="5000"/>
                              <a14:backgroundMark x1="44000" y1="5000" x2="44000" y2="5000"/>
                              <a14:backgroundMark x1="44000" y1="4000" x2="44000" y2="4000"/>
                              <a14:backgroundMark x1="47500" y1="93000" x2="47500" y2="93000"/>
                              <a14:backgroundMark x1="47000" y1="92000" x2="47000" y2="92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7" r="20944" b="4102"/>
                <a:stretch/>
              </p:blipFill>
              <p:spPr>
                <a:xfrm>
                  <a:off x="1944774" y="3454993"/>
                  <a:ext cx="472197" cy="645610"/>
                </a:xfrm>
                <a:prstGeom prst="rect">
                  <a:avLst/>
                </a:prstGeom>
              </p:spPr>
            </p:pic>
            <p:pic>
              <p:nvPicPr>
                <p:cNvPr id="22" name="รูปภาพ 21">
                  <a:extLst>
                    <a:ext uri="{FF2B5EF4-FFF2-40B4-BE49-F238E27FC236}">
                      <a16:creationId xmlns:a16="http://schemas.microsoft.com/office/drawing/2014/main" id="{0807BC56-3396-FCA8-0D99-7127B1B39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5714" b="94286" l="9375" r="89286">
                              <a14:foregroundMark x1="50893" y1="6429" x2="45089" y2="6071"/>
                              <a14:foregroundMark x1="46875" y1="94286" x2="47321" y2="90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2570" y="3563625"/>
                  <a:ext cx="429582" cy="5369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RightAnswer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27" name="กล่องข้อความ 1026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1049" name="กลุ่ม 1048">
            <a:extLst>
              <a:ext uri="{FF2B5EF4-FFF2-40B4-BE49-F238E27FC236}">
                <a16:creationId xmlns:a16="http://schemas.microsoft.com/office/drawing/2014/main" id="{6DC8D000-233D-35E6-2B45-7050224C158B}"/>
              </a:ext>
            </a:extLst>
          </p:cNvPr>
          <p:cNvGrpSpPr/>
          <p:nvPr/>
        </p:nvGrpSpPr>
        <p:grpSpPr>
          <a:xfrm>
            <a:off x="6513833" y="3454993"/>
            <a:ext cx="4754522" cy="869961"/>
            <a:chOff x="6513833" y="3454993"/>
            <a:chExt cx="4754522" cy="869961"/>
          </a:xfrm>
        </p:grpSpPr>
        <p:grpSp>
          <p:nvGrpSpPr>
            <p:cNvPr id="51" name="กลุ่ม 50">
              <a:extLst>
                <a:ext uri="{FF2B5EF4-FFF2-40B4-BE49-F238E27FC236}">
                  <a16:creationId xmlns:a16="http://schemas.microsoft.com/office/drawing/2014/main" id="{AA0A8D12-E992-AE9D-D8E7-1ADFA28C0852}"/>
                </a:ext>
              </a:extLst>
            </p:cNvPr>
            <p:cNvGrpSpPr/>
            <p:nvPr/>
          </p:nvGrpSpPr>
          <p:grpSpPr>
            <a:xfrm>
              <a:off x="6849520" y="3454993"/>
              <a:ext cx="4418835" cy="831349"/>
              <a:chOff x="6849520" y="3454993"/>
              <a:chExt cx="4418835" cy="831349"/>
            </a:xfrm>
          </p:grpSpPr>
          <p:sp>
            <p:nvSpPr>
              <p:cNvPr id="59" name="รูปแบบอิสระ: รูปร่าง 58">
                <a:extLst>
                  <a:ext uri="{FF2B5EF4-FFF2-40B4-BE49-F238E27FC236}">
                    <a16:creationId xmlns:a16="http://schemas.microsoft.com/office/drawing/2014/main" id="{95788285-D14A-4CE6-F8AE-B5AFF4D56DCF}"/>
                  </a:ext>
                </a:extLst>
              </p:cNvPr>
              <p:cNvSpPr/>
              <p:nvPr/>
            </p:nvSpPr>
            <p:spPr>
              <a:xfrm>
                <a:off x="6849520" y="3454993"/>
                <a:ext cx="4418835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rgbClr val="FCA304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27" name="กลุ่ม 26">
                <a:extLst>
                  <a:ext uri="{FF2B5EF4-FFF2-40B4-BE49-F238E27FC236}">
                    <a16:creationId xmlns:a16="http://schemas.microsoft.com/office/drawing/2014/main" id="{7EA9812E-059D-5542-B228-1849A50573F6}"/>
                  </a:ext>
                </a:extLst>
              </p:cNvPr>
              <p:cNvGrpSpPr/>
              <p:nvPr/>
            </p:nvGrpSpPr>
            <p:grpSpPr>
              <a:xfrm>
                <a:off x="7665064" y="3536205"/>
                <a:ext cx="3223277" cy="645610"/>
                <a:chOff x="1998575" y="3487883"/>
                <a:chExt cx="3223277" cy="645610"/>
              </a:xfrm>
            </p:grpSpPr>
            <p:pic>
              <p:nvPicPr>
                <p:cNvPr id="28" name="รูปภาพ 27">
                  <a:extLst>
                    <a:ext uri="{FF2B5EF4-FFF2-40B4-BE49-F238E27FC236}">
                      <a16:creationId xmlns:a16="http://schemas.microsoft.com/office/drawing/2014/main" id="{24FB90B6-B0A5-4F3D-87A3-626C8A77E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66" t="21362" r="4849" b="56652"/>
                <a:stretch/>
              </p:blipFill>
              <p:spPr>
                <a:xfrm>
                  <a:off x="1998575" y="3582163"/>
                  <a:ext cx="682743" cy="423360"/>
                </a:xfrm>
                <a:prstGeom prst="rect">
                  <a:avLst/>
                </a:prstGeom>
              </p:spPr>
            </p:pic>
            <p:pic>
              <p:nvPicPr>
                <p:cNvPr id="29" name="รูปภาพ 28">
                  <a:extLst>
                    <a:ext uri="{FF2B5EF4-FFF2-40B4-BE49-F238E27FC236}">
                      <a16:creationId xmlns:a16="http://schemas.microsoft.com/office/drawing/2014/main" id="{B744AC37-F048-523D-5D2C-77B77BCE53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66" t="21362" r="4849" b="56652"/>
                <a:stretch/>
              </p:blipFill>
              <p:spPr>
                <a:xfrm flipV="1">
                  <a:off x="2997299" y="3654738"/>
                  <a:ext cx="682743" cy="423360"/>
                </a:xfrm>
                <a:prstGeom prst="rect">
                  <a:avLst/>
                </a:prstGeom>
              </p:spPr>
            </p:pic>
            <p:pic>
              <p:nvPicPr>
                <p:cNvPr id="32" name="รูปภาพ 31" descr="รูปภาพประกอบด้วย ภาพเงา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AABE8468-E130-A1CA-DE3F-58C157FAD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3500" b="92000" l="10000" r="90000">
                              <a14:foregroundMark x1="49000" y1="11000" x2="48500" y2="7500"/>
                              <a14:foregroundMark x1="44000" y1="3500" x2="44000" y2="4000"/>
                              <a14:foregroundMark x1="47000" y1="91500" x2="48500" y2="92000"/>
                              <a14:backgroundMark x1="42500" y1="5500" x2="42500" y2="5500"/>
                              <a14:backgroundMark x1="43500" y1="5000" x2="43500" y2="5000"/>
                              <a14:backgroundMark x1="44000" y1="5000" x2="44000" y2="5000"/>
                              <a14:backgroundMark x1="44000" y1="4000" x2="44000" y2="4000"/>
                              <a14:backgroundMark x1="47500" y1="93000" x2="47500" y2="93000"/>
                              <a14:backgroundMark x1="47000" y1="92000" x2="47000" y2="92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7" r="20944" b="4102"/>
                <a:stretch/>
              </p:blipFill>
              <p:spPr>
                <a:xfrm>
                  <a:off x="3900724" y="3487883"/>
                  <a:ext cx="472197" cy="645610"/>
                </a:xfrm>
                <a:prstGeom prst="rect">
                  <a:avLst/>
                </a:prstGeom>
              </p:spPr>
            </p:pic>
            <p:pic>
              <p:nvPicPr>
                <p:cNvPr id="33" name="รูปภาพ 32">
                  <a:extLst>
                    <a:ext uri="{FF2B5EF4-FFF2-40B4-BE49-F238E27FC236}">
                      <a16:creationId xmlns:a16="http://schemas.microsoft.com/office/drawing/2014/main" id="{E928B23F-3507-84CB-025C-01951FA02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5714" b="94286" l="9375" r="89286">
                              <a14:foregroundMark x1="50893" y1="6429" x2="45089" y2="6071"/>
                              <a14:foregroundMark x1="46875" y1="94286" x2="47321" y2="90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2270" y="3577828"/>
                  <a:ext cx="429582" cy="5369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7"/>
              <a:ext cx="753024" cy="736157"/>
              <a:chOff x="791085" y="3618558"/>
              <a:chExt cx="586851" cy="622115"/>
            </a:xfrm>
          </p:grpSpPr>
          <p:sp>
            <p:nvSpPr>
              <p:cNvPr id="1036" name="วงรี 1035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037" name="กล่องข้อความ 103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1051" name="กลุ่ม 1050">
            <a:extLst>
              <a:ext uri="{FF2B5EF4-FFF2-40B4-BE49-F238E27FC236}">
                <a16:creationId xmlns:a16="http://schemas.microsoft.com/office/drawing/2014/main" id="{B6813C28-A4FC-184F-559C-77D522964F64}"/>
              </a:ext>
            </a:extLst>
          </p:cNvPr>
          <p:cNvGrpSpPr/>
          <p:nvPr/>
        </p:nvGrpSpPr>
        <p:grpSpPr>
          <a:xfrm>
            <a:off x="6521735" y="4635653"/>
            <a:ext cx="4793875" cy="937014"/>
            <a:chOff x="6521735" y="4635653"/>
            <a:chExt cx="4793875" cy="937014"/>
          </a:xfrm>
        </p:grpSpPr>
        <p:grpSp>
          <p:nvGrpSpPr>
            <p:cNvPr id="1047" name="กลุ่ม 1046">
              <a:extLst>
                <a:ext uri="{FF2B5EF4-FFF2-40B4-BE49-F238E27FC236}">
                  <a16:creationId xmlns:a16="http://schemas.microsoft.com/office/drawing/2014/main" id="{A88B68CE-F620-8BFB-5280-BF05C6C2C77B}"/>
                </a:ext>
              </a:extLst>
            </p:cNvPr>
            <p:cNvGrpSpPr/>
            <p:nvPr/>
          </p:nvGrpSpPr>
          <p:grpSpPr>
            <a:xfrm>
              <a:off x="6849520" y="4635653"/>
              <a:ext cx="4466090" cy="831349"/>
              <a:chOff x="6849520" y="4635653"/>
              <a:chExt cx="4371411" cy="831349"/>
            </a:xfrm>
          </p:grpSpPr>
          <p:sp>
            <p:nvSpPr>
              <p:cNvPr id="63" name="รูปแบบอิสระ: รูปร่าง 62">
                <a:extLst>
                  <a:ext uri="{FF2B5EF4-FFF2-40B4-BE49-F238E27FC236}">
                    <a16:creationId xmlns:a16="http://schemas.microsoft.com/office/drawing/2014/main" id="{93444B3A-4E19-F473-CC5D-D53F7AA00D01}"/>
                  </a:ext>
                </a:extLst>
              </p:cNvPr>
              <p:cNvSpPr/>
              <p:nvPr/>
            </p:nvSpPr>
            <p:spPr>
              <a:xfrm>
                <a:off x="6849520" y="4635653"/>
                <a:ext cx="4371411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1043" name="รูปภาพ 1042">
                <a:extLst>
                  <a:ext uri="{FF2B5EF4-FFF2-40B4-BE49-F238E27FC236}">
                    <a16:creationId xmlns:a16="http://schemas.microsoft.com/office/drawing/2014/main" id="{C41D3D48-7494-097A-884E-FBA49C2CBE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66" t="21362" r="4849" b="56652"/>
              <a:stretch/>
            </p:blipFill>
            <p:spPr>
              <a:xfrm>
                <a:off x="10417177" y="4818857"/>
                <a:ext cx="682743" cy="423360"/>
              </a:xfrm>
              <a:prstGeom prst="rect">
                <a:avLst/>
              </a:prstGeom>
            </p:spPr>
          </p:pic>
          <p:pic>
            <p:nvPicPr>
              <p:cNvPr id="1044" name="รูปภาพ 1043">
                <a:extLst>
                  <a:ext uri="{FF2B5EF4-FFF2-40B4-BE49-F238E27FC236}">
                    <a16:creationId xmlns:a16="http://schemas.microsoft.com/office/drawing/2014/main" id="{36D0C116-B12B-3E25-B87A-9B7486EDC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66" t="21362" r="4849" b="56652"/>
              <a:stretch/>
            </p:blipFill>
            <p:spPr>
              <a:xfrm flipV="1">
                <a:off x="8641208" y="4875767"/>
                <a:ext cx="682743" cy="423360"/>
              </a:xfrm>
              <a:prstGeom prst="rect">
                <a:avLst/>
              </a:prstGeom>
            </p:spPr>
          </p:pic>
          <p:pic>
            <p:nvPicPr>
              <p:cNvPr id="1045" name="รูปภาพ 1044" descr="รูปภาพประกอบด้วย ภาพเง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4D329B48-85D1-A29B-D219-FD931B55D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500" b="92000" l="10000" r="90000">
                            <a14:foregroundMark x1="49000" y1="11000" x2="48500" y2="7500"/>
                            <a14:foregroundMark x1="44000" y1="3500" x2="44000" y2="4000"/>
                            <a14:foregroundMark x1="47000" y1="91500" x2="48500" y2="92000"/>
                            <a14:backgroundMark x1="42500" y1="5500" x2="42500" y2="5500"/>
                            <a14:backgroundMark x1="43500" y1="5000" x2="43500" y2="5000"/>
                            <a14:backgroundMark x1="44000" y1="5000" x2="44000" y2="5000"/>
                            <a14:backgroundMark x1="44000" y1="4000" x2="44000" y2="4000"/>
                            <a14:backgroundMark x1="47500" y1="93000" x2="47500" y2="93000"/>
                            <a14:backgroundMark x1="47000" y1="92000" x2="47000" y2="9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7" r="20944" b="4102"/>
              <a:stretch/>
            </p:blipFill>
            <p:spPr>
              <a:xfrm>
                <a:off x="7608432" y="4685853"/>
                <a:ext cx="472197" cy="645610"/>
              </a:xfrm>
              <a:prstGeom prst="rect">
                <a:avLst/>
              </a:prstGeom>
            </p:spPr>
          </p:pic>
          <p:pic>
            <p:nvPicPr>
              <p:cNvPr id="1046" name="รูปภาพ 1045">
                <a:extLst>
                  <a:ext uri="{FF2B5EF4-FFF2-40B4-BE49-F238E27FC236}">
                    <a16:creationId xmlns:a16="http://schemas.microsoft.com/office/drawing/2014/main" id="{660C264F-BE0C-29B6-C913-EF07A269A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14" b="94286" l="9375" r="89286">
                            <a14:foregroundMark x1="50893" y1="6429" x2="45089" y2="6071"/>
                            <a14:foregroundMark x1="46875" y1="94286" x2="47321" y2="90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2162" y="4820800"/>
                <a:ext cx="429582" cy="536978"/>
              </a:xfrm>
              <a:prstGeom prst="rect">
                <a:avLst/>
              </a:prstGeom>
            </p:spPr>
          </p:pic>
        </p:grpSp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031" name="กล่องข้อความ 1030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1050" name="กลุ่ม 1049">
            <a:extLst>
              <a:ext uri="{FF2B5EF4-FFF2-40B4-BE49-F238E27FC236}">
                <a16:creationId xmlns:a16="http://schemas.microsoft.com/office/drawing/2014/main" id="{817C2E77-3A06-6712-9511-4A9A19AAAF62}"/>
              </a:ext>
            </a:extLst>
          </p:cNvPr>
          <p:cNvGrpSpPr/>
          <p:nvPr/>
        </p:nvGrpSpPr>
        <p:grpSpPr>
          <a:xfrm>
            <a:off x="971068" y="4617705"/>
            <a:ext cx="4737530" cy="873017"/>
            <a:chOff x="971068" y="4617705"/>
            <a:chExt cx="4737530" cy="873017"/>
          </a:xfrm>
        </p:grpSpPr>
        <p:grpSp>
          <p:nvGrpSpPr>
            <p:cNvPr id="1042" name="กลุ่ม 1041">
              <a:extLst>
                <a:ext uri="{FF2B5EF4-FFF2-40B4-BE49-F238E27FC236}">
                  <a16:creationId xmlns:a16="http://schemas.microsoft.com/office/drawing/2014/main" id="{FCF6BAA7-DF26-0044-3BE3-E095062075B4}"/>
                </a:ext>
              </a:extLst>
            </p:cNvPr>
            <p:cNvGrpSpPr/>
            <p:nvPr/>
          </p:nvGrpSpPr>
          <p:grpSpPr>
            <a:xfrm>
              <a:off x="1289050" y="4617705"/>
              <a:ext cx="4419548" cy="831349"/>
              <a:chOff x="1289050" y="4617705"/>
              <a:chExt cx="4419548" cy="831349"/>
            </a:xfrm>
          </p:grpSpPr>
          <p:sp>
            <p:nvSpPr>
              <p:cNvPr id="61" name="รูปแบบอิสระ: รูปร่าง 60">
                <a:extLst>
                  <a:ext uri="{FF2B5EF4-FFF2-40B4-BE49-F238E27FC236}">
                    <a16:creationId xmlns:a16="http://schemas.microsoft.com/office/drawing/2014/main" id="{DB98AC8D-4848-96D1-7645-1D0634747AF6}"/>
                  </a:ext>
                </a:extLst>
              </p:cNvPr>
              <p:cNvSpPr/>
              <p:nvPr/>
            </p:nvSpPr>
            <p:spPr>
              <a:xfrm>
                <a:off x="1289050" y="4617705"/>
                <a:ext cx="4419548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53" name="กลุ่ม 52">
                <a:extLst>
                  <a:ext uri="{FF2B5EF4-FFF2-40B4-BE49-F238E27FC236}">
                    <a16:creationId xmlns:a16="http://schemas.microsoft.com/office/drawing/2014/main" id="{D7830153-192B-2FA0-8365-3AE8842E19E0}"/>
                  </a:ext>
                </a:extLst>
              </p:cNvPr>
              <p:cNvGrpSpPr/>
              <p:nvPr/>
            </p:nvGrpSpPr>
            <p:grpSpPr>
              <a:xfrm>
                <a:off x="2104706" y="4764642"/>
                <a:ext cx="3225160" cy="645610"/>
                <a:chOff x="1998575" y="3506474"/>
                <a:chExt cx="3225160" cy="645610"/>
              </a:xfrm>
            </p:grpSpPr>
            <p:pic>
              <p:nvPicPr>
                <p:cNvPr id="60" name="รูปภาพ 59">
                  <a:extLst>
                    <a:ext uri="{FF2B5EF4-FFF2-40B4-BE49-F238E27FC236}">
                      <a16:creationId xmlns:a16="http://schemas.microsoft.com/office/drawing/2014/main" id="{28FFA5C0-42C5-A6C5-106F-68DC7EE4B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66" t="21362" r="4849" b="56652"/>
                <a:stretch/>
              </p:blipFill>
              <p:spPr>
                <a:xfrm>
                  <a:off x="1998575" y="3582163"/>
                  <a:ext cx="682743" cy="423360"/>
                </a:xfrm>
                <a:prstGeom prst="rect">
                  <a:avLst/>
                </a:prstGeom>
              </p:spPr>
            </p:pic>
            <p:pic>
              <p:nvPicPr>
                <p:cNvPr id="62" name="รูปภาพ 61">
                  <a:extLst>
                    <a:ext uri="{FF2B5EF4-FFF2-40B4-BE49-F238E27FC236}">
                      <a16:creationId xmlns:a16="http://schemas.microsoft.com/office/drawing/2014/main" id="{22391E58-B7A7-D702-68BE-1BD5FB970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66" t="21362" r="4849" b="56652"/>
                <a:stretch/>
              </p:blipFill>
              <p:spPr>
                <a:xfrm flipV="1">
                  <a:off x="2997299" y="3654738"/>
                  <a:ext cx="682743" cy="423360"/>
                </a:xfrm>
                <a:prstGeom prst="rect">
                  <a:avLst/>
                </a:prstGeom>
              </p:spPr>
            </p:pic>
            <p:pic>
              <p:nvPicPr>
                <p:cNvPr id="1024" name="รูปภาพ 1023" descr="รูปภาพประกอบด้วย ภาพเงา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4FFA3B77-5F05-EADA-FCB3-2839E37CA4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3500" b="92000" l="10000" r="90000">
                              <a14:foregroundMark x1="49000" y1="11000" x2="48500" y2="7500"/>
                              <a14:foregroundMark x1="44000" y1="3500" x2="44000" y2="4000"/>
                              <a14:foregroundMark x1="47000" y1="91500" x2="48500" y2="92000"/>
                              <a14:backgroundMark x1="42500" y1="5500" x2="42500" y2="5500"/>
                              <a14:backgroundMark x1="43500" y1="5000" x2="43500" y2="5000"/>
                              <a14:backgroundMark x1="44000" y1="5000" x2="44000" y2="5000"/>
                              <a14:backgroundMark x1="44000" y1="4000" x2="44000" y2="4000"/>
                              <a14:backgroundMark x1="47500" y1="93000" x2="47500" y2="93000"/>
                              <a14:backgroundMark x1="47000" y1="92000" x2="47000" y2="92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7" r="20944" b="4102"/>
                <a:stretch/>
              </p:blipFill>
              <p:spPr>
                <a:xfrm>
                  <a:off x="4751538" y="3506474"/>
                  <a:ext cx="472197" cy="645610"/>
                </a:xfrm>
                <a:prstGeom prst="rect">
                  <a:avLst/>
                </a:prstGeom>
              </p:spPr>
            </p:pic>
            <p:pic>
              <p:nvPicPr>
                <p:cNvPr id="1041" name="รูปภาพ 1040">
                  <a:extLst>
                    <a:ext uri="{FF2B5EF4-FFF2-40B4-BE49-F238E27FC236}">
                      <a16:creationId xmlns:a16="http://schemas.microsoft.com/office/drawing/2014/main" id="{DDE63D26-77BA-40E2-67FB-8EDB0B711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5714" b="94286" l="9375" r="89286">
                              <a14:foregroundMark x1="50893" y1="6429" x2="45089" y2="6071"/>
                              <a14:foregroundMark x1="46875" y1="94286" x2="47321" y2="90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7769" y="3541120"/>
                  <a:ext cx="429582" cy="5369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4" name="กล่องข้อความ 1033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484458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52" name="กลุ่ม 51">
            <a:extLst>
              <a:ext uri="{FF2B5EF4-FFF2-40B4-BE49-F238E27FC236}">
                <a16:creationId xmlns:a16="http://schemas.microsoft.com/office/drawing/2014/main" id="{E4B10E99-1391-8486-21FF-3D865993DCBD}"/>
              </a:ext>
            </a:extLst>
          </p:cNvPr>
          <p:cNvGrpSpPr/>
          <p:nvPr/>
        </p:nvGrpSpPr>
        <p:grpSpPr>
          <a:xfrm>
            <a:off x="1420526" y="752114"/>
            <a:ext cx="9661742" cy="1962058"/>
            <a:chOff x="1950357" y="272038"/>
            <a:chExt cx="9661742" cy="1962058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87142E79-4CF7-4DA7-C5BE-3DFDB603305E}"/>
                </a:ext>
              </a:extLst>
            </p:cNvPr>
            <p:cNvSpPr/>
            <p:nvPr/>
          </p:nvSpPr>
          <p:spPr>
            <a:xfrm>
              <a:off x="1950357" y="272038"/>
              <a:ext cx="9661742" cy="190258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77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15" name="กลุ่ม 14">
              <a:extLst>
                <a:ext uri="{FF2B5EF4-FFF2-40B4-BE49-F238E27FC236}">
                  <a16:creationId xmlns:a16="http://schemas.microsoft.com/office/drawing/2014/main" id="{910EA598-E6F2-1DB6-AD4B-C5BAD21B97D5}"/>
                </a:ext>
              </a:extLst>
            </p:cNvPr>
            <p:cNvGrpSpPr/>
            <p:nvPr/>
          </p:nvGrpSpPr>
          <p:grpSpPr>
            <a:xfrm>
              <a:off x="2382733" y="736270"/>
              <a:ext cx="5628874" cy="1182174"/>
              <a:chOff x="2092562" y="1911927"/>
              <a:chExt cx="5628874" cy="1182174"/>
            </a:xfrm>
          </p:grpSpPr>
          <p:grpSp>
            <p:nvGrpSpPr>
              <p:cNvPr id="16" name="กลุ่ม 15">
                <a:extLst>
                  <a:ext uri="{FF2B5EF4-FFF2-40B4-BE49-F238E27FC236}">
                    <a16:creationId xmlns:a16="http://schemas.microsoft.com/office/drawing/2014/main" id="{0A7F8582-889A-55BC-E220-A01D51F9AD17}"/>
                  </a:ext>
                </a:extLst>
              </p:cNvPr>
              <p:cNvGrpSpPr/>
              <p:nvPr/>
            </p:nvGrpSpPr>
            <p:grpSpPr>
              <a:xfrm>
                <a:off x="2092562" y="1911927"/>
                <a:ext cx="5628874" cy="914007"/>
                <a:chOff x="1525628" y="2384458"/>
                <a:chExt cx="8833985" cy="477005"/>
              </a:xfrm>
            </p:grpSpPr>
            <p:grpSp>
              <p:nvGrpSpPr>
                <p:cNvPr id="24" name="กลุ่ม 23">
                  <a:extLst>
                    <a:ext uri="{FF2B5EF4-FFF2-40B4-BE49-F238E27FC236}">
                      <a16:creationId xmlns:a16="http://schemas.microsoft.com/office/drawing/2014/main" id="{E794C98F-D7AC-7E45-86E9-E712E0FC0AFB}"/>
                    </a:ext>
                  </a:extLst>
                </p:cNvPr>
                <p:cNvGrpSpPr/>
                <p:nvPr/>
              </p:nvGrpSpPr>
              <p:grpSpPr>
                <a:xfrm>
                  <a:off x="1525628" y="2416356"/>
                  <a:ext cx="8833985" cy="445107"/>
                  <a:chOff x="6269569" y="2722635"/>
                  <a:chExt cx="5119469" cy="1746822"/>
                </a:xfrm>
              </p:grpSpPr>
              <p:cxnSp>
                <p:nvCxnSpPr>
                  <p:cNvPr id="26" name="ตัวเชื่อมต่อตรง 25">
                    <a:extLst>
                      <a:ext uri="{FF2B5EF4-FFF2-40B4-BE49-F238E27FC236}">
                        <a16:creationId xmlns:a16="http://schemas.microsoft.com/office/drawing/2014/main" id="{F9C6321B-2FAA-7ED2-43DF-5213308B11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317965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ตัวเชื่อมต่อตรง 26">
                    <a:extLst>
                      <a:ext uri="{FF2B5EF4-FFF2-40B4-BE49-F238E27FC236}">
                        <a16:creationId xmlns:a16="http://schemas.microsoft.com/office/drawing/2014/main" id="{5CD4E677-D9E5-A020-B653-C87AFDA835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405453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ตัวเชื่อมต่อตรง 27">
                    <a:extLst>
                      <a:ext uri="{FF2B5EF4-FFF2-40B4-BE49-F238E27FC236}">
                        <a16:creationId xmlns:a16="http://schemas.microsoft.com/office/drawing/2014/main" id="{87741123-B19C-10BA-AFFA-7AD4A2E68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446945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ตัวเชื่อมต่อตรง 28">
                    <a:extLst>
                      <a:ext uri="{FF2B5EF4-FFF2-40B4-BE49-F238E27FC236}">
                        <a16:creationId xmlns:a16="http://schemas.microsoft.com/office/drawing/2014/main" id="{56BC7DBA-F2D5-C67D-F5DC-5E6BA8FB5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3618384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ตัวเชื่อมต่อตรง 31">
                    <a:extLst>
                      <a:ext uri="{FF2B5EF4-FFF2-40B4-BE49-F238E27FC236}">
                        <a16:creationId xmlns:a16="http://schemas.microsoft.com/office/drawing/2014/main" id="{0077DAC2-0723-2D1B-F55B-B8EC63D02E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2722635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5" name="รูปภาพ 24">
                  <a:extLst>
                    <a:ext uri="{FF2B5EF4-FFF2-40B4-BE49-F238E27FC236}">
                      <a16:creationId xmlns:a16="http://schemas.microsoft.com/office/drawing/2014/main" id="{1B5BBC6D-9E9A-5741-6FC7-E2BAA557B2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919" l="0" r="100000">
                              <a14:foregroundMark x1="29762" y1="5135" x2="35417" y2="4595"/>
                              <a14:foregroundMark x1="90476" y1="18919" x2="87202" y2="18919"/>
                              <a14:foregroundMark x1="92262" y1="49459" x2="87500" y2="494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4433" y="2384458"/>
                  <a:ext cx="946816" cy="431677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  <p:pic>
            <p:nvPicPr>
              <p:cNvPr id="17" name="รูปภาพ 16">
                <a:extLst>
                  <a:ext uri="{FF2B5EF4-FFF2-40B4-BE49-F238E27FC236}">
                    <a16:creationId xmlns:a16="http://schemas.microsoft.com/office/drawing/2014/main" id="{2D76D46A-4174-94E3-CC37-718A3CBD8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54" t="31791" r="38439" b="26271"/>
              <a:stretch/>
            </p:blipFill>
            <p:spPr>
              <a:xfrm>
                <a:off x="6786454" y="2514875"/>
                <a:ext cx="347347" cy="34129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รูปภาพ 17" descr="รูปภาพประกอบด้วย โคมไฟ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3167BAC5-F8BD-22B5-B012-D3CE46E70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50296" y1="88235" x2="47337" y2="9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5457" y="1918909"/>
                <a:ext cx="595719" cy="59924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รูปภาพ 18">
                <a:extLst>
                  <a:ext uri="{FF2B5EF4-FFF2-40B4-BE49-F238E27FC236}">
                    <a16:creationId xmlns:a16="http://schemas.microsoft.com/office/drawing/2014/main" id="{5A8F0007-3FAB-362A-034A-734E38B799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3978016" y="2221237"/>
                <a:ext cx="402501" cy="50832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E31EB20F-F688-E52D-5590-3A5FBA765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5745026" y="2421176"/>
                <a:ext cx="337384" cy="544061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21" name="กลุ่ม 20">
                <a:extLst>
                  <a:ext uri="{FF2B5EF4-FFF2-40B4-BE49-F238E27FC236}">
                    <a16:creationId xmlns:a16="http://schemas.microsoft.com/office/drawing/2014/main" id="{1D69450B-9D97-4DBB-22A5-9D77B090F2F4}"/>
                  </a:ext>
                </a:extLst>
              </p:cNvPr>
              <p:cNvGrpSpPr/>
              <p:nvPr/>
            </p:nvGrpSpPr>
            <p:grpSpPr>
              <a:xfrm>
                <a:off x="3073154" y="2514875"/>
                <a:ext cx="366721" cy="579226"/>
                <a:chOff x="2980543" y="2262260"/>
                <a:chExt cx="426007" cy="814574"/>
              </a:xfrm>
            </p:grpSpPr>
            <p:cxnSp>
              <p:nvCxnSpPr>
                <p:cNvPr id="22" name="ตัวเชื่อมต่อตรง 21">
                  <a:extLst>
                    <a:ext uri="{FF2B5EF4-FFF2-40B4-BE49-F238E27FC236}">
                      <a16:creationId xmlns:a16="http://schemas.microsoft.com/office/drawing/2014/main" id="{80455C5A-4770-0C72-B905-AD0A30FDD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0543" y="2913632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รูปภาพ 22">
                  <a:extLst>
                    <a:ext uri="{FF2B5EF4-FFF2-40B4-BE49-F238E27FC236}">
                      <a16:creationId xmlns:a16="http://schemas.microsoft.com/office/drawing/2014/main" id="{D5B2FB04-486A-C17F-D5AA-AEDE1B3C3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813" b="90187" l="10000" r="90000">
                              <a14:foregroundMark x1="63077" y1="87383" x2="41538" y2="901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/>
                <a:stretch/>
              </p:blipFill>
              <p:spPr>
                <a:xfrm>
                  <a:off x="3082761" y="2262260"/>
                  <a:ext cx="299126" cy="814574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วงรี 32">
              <a:extLst>
                <a:ext uri="{FF2B5EF4-FFF2-40B4-BE49-F238E27FC236}">
                  <a16:creationId xmlns:a16="http://schemas.microsoft.com/office/drawing/2014/main" id="{5494C3A2-55F0-EF9E-2785-F2CE30A9449A}"/>
                </a:ext>
              </a:extLst>
            </p:cNvPr>
            <p:cNvSpPr/>
            <p:nvPr/>
          </p:nvSpPr>
          <p:spPr>
            <a:xfrm>
              <a:off x="5172954" y="1066246"/>
              <a:ext cx="403555" cy="3386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id="{E45C3ECF-8C81-D210-9C4C-496B4BF34D1D}"/>
                </a:ext>
              </a:extLst>
            </p:cNvPr>
            <p:cNvSpPr/>
            <p:nvPr/>
          </p:nvSpPr>
          <p:spPr>
            <a:xfrm>
              <a:off x="7974703" y="360303"/>
              <a:ext cx="3568702" cy="1726052"/>
            </a:xfrm>
            <a:custGeom>
              <a:avLst/>
              <a:gdLst>
                <a:gd name="connsiteX0" fmla="*/ 759417 w 3568702"/>
                <a:gd name="connsiteY0" fmla="*/ 0 h 1726052"/>
                <a:gd name="connsiteX1" fmla="*/ 495946 w 3568702"/>
                <a:gd name="connsiteY1" fmla="*/ 418454 h 1726052"/>
                <a:gd name="connsiteX2" fmla="*/ 604434 w 3568702"/>
                <a:gd name="connsiteY2" fmla="*/ 836908 h 1726052"/>
                <a:gd name="connsiteX3" fmla="*/ 743919 w 3568702"/>
                <a:gd name="connsiteY3" fmla="*/ 1007390 h 1726052"/>
                <a:gd name="connsiteX4" fmla="*/ 712922 w 3568702"/>
                <a:gd name="connsiteY4" fmla="*/ 1255363 h 1726052"/>
                <a:gd name="connsiteX5" fmla="*/ 573437 w 3568702"/>
                <a:gd name="connsiteY5" fmla="*/ 1332854 h 1726052"/>
                <a:gd name="connsiteX6" fmla="*/ 449451 w 3568702"/>
                <a:gd name="connsiteY6" fmla="*/ 1425844 h 1726052"/>
                <a:gd name="connsiteX7" fmla="*/ 263471 w 3568702"/>
                <a:gd name="connsiteY7" fmla="*/ 1549831 h 1726052"/>
                <a:gd name="connsiteX8" fmla="*/ 123987 w 3568702"/>
                <a:gd name="connsiteY8" fmla="*/ 1642820 h 1726052"/>
                <a:gd name="connsiteX9" fmla="*/ 30997 w 3568702"/>
                <a:gd name="connsiteY9" fmla="*/ 1720312 h 1726052"/>
                <a:gd name="connsiteX10" fmla="*/ 0 w 3568702"/>
                <a:gd name="connsiteY10" fmla="*/ 1720312 h 1726052"/>
                <a:gd name="connsiteX11" fmla="*/ 3254644 w 3568702"/>
                <a:gd name="connsiteY11" fmla="*/ 1704814 h 1726052"/>
                <a:gd name="connsiteX12" fmla="*/ 3378631 w 3568702"/>
                <a:gd name="connsiteY12" fmla="*/ 1720312 h 1726052"/>
                <a:gd name="connsiteX13" fmla="*/ 3440624 w 3568702"/>
                <a:gd name="connsiteY13" fmla="*/ 1673817 h 1726052"/>
                <a:gd name="connsiteX14" fmla="*/ 3518115 w 3568702"/>
                <a:gd name="connsiteY14" fmla="*/ 1642820 h 1726052"/>
                <a:gd name="connsiteX15" fmla="*/ 3564610 w 3568702"/>
                <a:gd name="connsiteY15" fmla="*/ 1565329 h 1726052"/>
                <a:gd name="connsiteX16" fmla="*/ 3564610 w 3568702"/>
                <a:gd name="connsiteY16" fmla="*/ 1394847 h 1726052"/>
                <a:gd name="connsiteX17" fmla="*/ 3549112 w 3568702"/>
                <a:gd name="connsiteY17" fmla="*/ 309966 h 1726052"/>
                <a:gd name="connsiteX18" fmla="*/ 3549112 w 3568702"/>
                <a:gd name="connsiteY18" fmla="*/ 139485 h 1726052"/>
                <a:gd name="connsiteX19" fmla="*/ 3502617 w 3568702"/>
                <a:gd name="connsiteY19" fmla="*/ 92990 h 1726052"/>
                <a:gd name="connsiteX20" fmla="*/ 3425126 w 3568702"/>
                <a:gd name="connsiteY20" fmla="*/ 46495 h 1726052"/>
                <a:gd name="connsiteX21" fmla="*/ 3316637 w 3568702"/>
                <a:gd name="connsiteY21" fmla="*/ 15498 h 1726052"/>
                <a:gd name="connsiteX22" fmla="*/ 3115159 w 3568702"/>
                <a:gd name="connsiteY22" fmla="*/ 15498 h 1726052"/>
                <a:gd name="connsiteX23" fmla="*/ 759417 w 3568702"/>
                <a:gd name="connsiteY23" fmla="*/ 0 h 17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68702" h="1726052">
                  <a:moveTo>
                    <a:pt x="759417" y="0"/>
                  </a:moveTo>
                  <a:cubicBezTo>
                    <a:pt x="640596" y="139484"/>
                    <a:pt x="521776" y="278969"/>
                    <a:pt x="495946" y="418454"/>
                  </a:cubicBezTo>
                  <a:cubicBezTo>
                    <a:pt x="470115" y="557939"/>
                    <a:pt x="563105" y="738752"/>
                    <a:pt x="604434" y="836908"/>
                  </a:cubicBezTo>
                  <a:cubicBezTo>
                    <a:pt x="645763" y="935064"/>
                    <a:pt x="725838" y="937648"/>
                    <a:pt x="743919" y="1007390"/>
                  </a:cubicBezTo>
                  <a:cubicBezTo>
                    <a:pt x="762000" y="1077132"/>
                    <a:pt x="741336" y="1201119"/>
                    <a:pt x="712922" y="1255363"/>
                  </a:cubicBezTo>
                  <a:cubicBezTo>
                    <a:pt x="684508" y="1309607"/>
                    <a:pt x="617349" y="1304441"/>
                    <a:pt x="573437" y="1332854"/>
                  </a:cubicBezTo>
                  <a:cubicBezTo>
                    <a:pt x="529525" y="1361267"/>
                    <a:pt x="501112" y="1389681"/>
                    <a:pt x="449451" y="1425844"/>
                  </a:cubicBezTo>
                  <a:cubicBezTo>
                    <a:pt x="397790" y="1462007"/>
                    <a:pt x="263471" y="1549831"/>
                    <a:pt x="263471" y="1549831"/>
                  </a:cubicBezTo>
                  <a:cubicBezTo>
                    <a:pt x="209227" y="1585994"/>
                    <a:pt x="162732" y="1614407"/>
                    <a:pt x="123987" y="1642820"/>
                  </a:cubicBezTo>
                  <a:cubicBezTo>
                    <a:pt x="85242" y="1671233"/>
                    <a:pt x="30997" y="1720312"/>
                    <a:pt x="30997" y="1720312"/>
                  </a:cubicBezTo>
                  <a:cubicBezTo>
                    <a:pt x="10333" y="1733227"/>
                    <a:pt x="0" y="1720312"/>
                    <a:pt x="0" y="1720312"/>
                  </a:cubicBezTo>
                  <a:lnTo>
                    <a:pt x="3254644" y="1704814"/>
                  </a:lnTo>
                  <a:cubicBezTo>
                    <a:pt x="3817749" y="1704814"/>
                    <a:pt x="3347634" y="1725478"/>
                    <a:pt x="3378631" y="1720312"/>
                  </a:cubicBezTo>
                  <a:cubicBezTo>
                    <a:pt x="3409628" y="1715146"/>
                    <a:pt x="3417377" y="1686732"/>
                    <a:pt x="3440624" y="1673817"/>
                  </a:cubicBezTo>
                  <a:cubicBezTo>
                    <a:pt x="3463871" y="1660902"/>
                    <a:pt x="3497451" y="1660901"/>
                    <a:pt x="3518115" y="1642820"/>
                  </a:cubicBezTo>
                  <a:cubicBezTo>
                    <a:pt x="3538779" y="1624739"/>
                    <a:pt x="3556861" y="1606658"/>
                    <a:pt x="3564610" y="1565329"/>
                  </a:cubicBezTo>
                  <a:cubicBezTo>
                    <a:pt x="3572359" y="1524000"/>
                    <a:pt x="3567193" y="1604074"/>
                    <a:pt x="3564610" y="1394847"/>
                  </a:cubicBezTo>
                  <a:cubicBezTo>
                    <a:pt x="3562027" y="1185620"/>
                    <a:pt x="3551695" y="519193"/>
                    <a:pt x="3549112" y="309966"/>
                  </a:cubicBezTo>
                  <a:cubicBezTo>
                    <a:pt x="3546529" y="100739"/>
                    <a:pt x="3549112" y="139485"/>
                    <a:pt x="3549112" y="139485"/>
                  </a:cubicBezTo>
                  <a:cubicBezTo>
                    <a:pt x="3541363" y="103322"/>
                    <a:pt x="3523281" y="108488"/>
                    <a:pt x="3502617" y="92990"/>
                  </a:cubicBezTo>
                  <a:cubicBezTo>
                    <a:pt x="3481953" y="77492"/>
                    <a:pt x="3456123" y="59410"/>
                    <a:pt x="3425126" y="46495"/>
                  </a:cubicBezTo>
                  <a:cubicBezTo>
                    <a:pt x="3394129" y="33580"/>
                    <a:pt x="3368298" y="20664"/>
                    <a:pt x="3316637" y="15498"/>
                  </a:cubicBezTo>
                  <a:cubicBezTo>
                    <a:pt x="3264976" y="10332"/>
                    <a:pt x="3115159" y="15498"/>
                    <a:pt x="3115159" y="15498"/>
                  </a:cubicBezTo>
                  <a:lnTo>
                    <a:pt x="75941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01A06700-D1E8-B862-F5D5-4D9E8C587D9A}"/>
                </a:ext>
              </a:extLst>
            </p:cNvPr>
            <p:cNvSpPr/>
            <p:nvPr/>
          </p:nvSpPr>
          <p:spPr>
            <a:xfrm>
              <a:off x="8570978" y="299962"/>
              <a:ext cx="2697378" cy="19341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cs typeface="+mj-cs"/>
                </a:rPr>
                <a:t>โน้ตในวงกลมสีแดง คือโน้ตเสียงใด และมีค่าเท่ากับอัตรากี่จังหวะ?</a:t>
              </a:r>
            </a:p>
          </p:txBody>
        </p:sp>
      </p:grpSp>
      <p:grpSp>
        <p:nvGrpSpPr>
          <p:cNvPr id="1041" name="กลุ่ม 1040">
            <a:extLst>
              <a:ext uri="{FF2B5EF4-FFF2-40B4-BE49-F238E27FC236}">
                <a16:creationId xmlns:a16="http://schemas.microsoft.com/office/drawing/2014/main" id="{D337DEEC-9702-79A5-EC59-B8E668A4710E}"/>
              </a:ext>
            </a:extLst>
          </p:cNvPr>
          <p:cNvGrpSpPr/>
          <p:nvPr/>
        </p:nvGrpSpPr>
        <p:grpSpPr>
          <a:xfrm>
            <a:off x="971068" y="3396163"/>
            <a:ext cx="4466532" cy="954446"/>
            <a:chOff x="971068" y="3396163"/>
            <a:chExt cx="4466532" cy="954446"/>
          </a:xfrm>
        </p:grpSpPr>
        <p:sp>
          <p:nvSpPr>
            <p:cNvPr id="58" name="รูปแบบอิสระ: รูปร่าง 57">
              <a:extLst>
                <a:ext uri="{FF2B5EF4-FFF2-40B4-BE49-F238E27FC236}">
                  <a16:creationId xmlns:a16="http://schemas.microsoft.com/office/drawing/2014/main" id="{5003F18D-0C06-D282-819B-5F9437A86ED5}"/>
                </a:ext>
              </a:extLst>
            </p:cNvPr>
            <p:cNvSpPr/>
            <p:nvPr/>
          </p:nvSpPr>
          <p:spPr>
            <a:xfrm>
              <a:off x="1289050" y="3396163"/>
              <a:ext cx="4148550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3" name="กล่องข้อความ 52">
              <a:extLst>
                <a:ext uri="{FF2B5EF4-FFF2-40B4-BE49-F238E27FC236}">
                  <a16:creationId xmlns:a16="http://schemas.microsoft.com/office/drawing/2014/main" id="{33D1BEFF-B579-D831-823F-A6594914DA41}"/>
                </a:ext>
              </a:extLst>
            </p:cNvPr>
            <p:cNvSpPr txBox="1"/>
            <p:nvPr/>
          </p:nvSpPr>
          <p:spPr>
            <a:xfrm>
              <a:off x="1848651" y="354317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เสียงโด,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27" name="กล่องข้อความ 102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1043" name="กลุ่ม 1042">
            <a:extLst>
              <a:ext uri="{FF2B5EF4-FFF2-40B4-BE49-F238E27FC236}">
                <a16:creationId xmlns:a16="http://schemas.microsoft.com/office/drawing/2014/main" id="{922DADEB-EE4D-F973-C6F8-20EBD2C51826}"/>
              </a:ext>
            </a:extLst>
          </p:cNvPr>
          <p:cNvGrpSpPr/>
          <p:nvPr/>
        </p:nvGrpSpPr>
        <p:grpSpPr>
          <a:xfrm>
            <a:off x="6521735" y="4635653"/>
            <a:ext cx="4476336" cy="937014"/>
            <a:chOff x="6521735" y="4635653"/>
            <a:chExt cx="4476336" cy="937014"/>
          </a:xfrm>
        </p:grpSpPr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93444B3A-4E19-F473-CC5D-D53F7AA00D01}"/>
                </a:ext>
              </a:extLst>
            </p:cNvPr>
            <p:cNvSpPr/>
            <p:nvPr/>
          </p:nvSpPr>
          <p:spPr>
            <a:xfrm>
              <a:off x="6849521" y="4635653"/>
              <a:ext cx="4148550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24" name="กล่องข้อความ 1023">
              <a:extLst>
                <a:ext uri="{FF2B5EF4-FFF2-40B4-BE49-F238E27FC236}">
                  <a16:creationId xmlns:a16="http://schemas.microsoft.com/office/drawing/2014/main" id="{5E68F9B3-636A-EBF5-3C34-C89A22D06D3F}"/>
                </a:ext>
              </a:extLst>
            </p:cNvPr>
            <p:cNvSpPr txBox="1"/>
            <p:nvPr/>
          </p:nvSpPr>
          <p:spPr>
            <a:xfrm>
              <a:off x="7409122" y="478266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</a:t>
              </a:r>
              <a:r>
                <a:rPr lang="th-TH" sz="32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เร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1" name="กล่องข้อความ 1030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1042" name="กลุ่ม 1041">
            <a:extLst>
              <a:ext uri="{FF2B5EF4-FFF2-40B4-BE49-F238E27FC236}">
                <a16:creationId xmlns:a16="http://schemas.microsoft.com/office/drawing/2014/main" id="{16C59AFD-A5CA-1CCE-EEA7-6555EDFA7D3C}"/>
              </a:ext>
            </a:extLst>
          </p:cNvPr>
          <p:cNvGrpSpPr/>
          <p:nvPr/>
        </p:nvGrpSpPr>
        <p:grpSpPr>
          <a:xfrm>
            <a:off x="971068" y="4617705"/>
            <a:ext cx="4515332" cy="873017"/>
            <a:chOff x="971068" y="4617705"/>
            <a:chExt cx="4515332" cy="873017"/>
          </a:xfrm>
        </p:grpSpPr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DB98AC8D-4848-96D1-7645-1D0634747AF6}"/>
                </a:ext>
              </a:extLst>
            </p:cNvPr>
            <p:cNvSpPr/>
            <p:nvPr/>
          </p:nvSpPr>
          <p:spPr>
            <a:xfrm>
              <a:off x="1289050" y="4617705"/>
              <a:ext cx="4197350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กล่องข้อความ 61">
              <a:extLst>
                <a:ext uri="{FF2B5EF4-FFF2-40B4-BE49-F238E27FC236}">
                  <a16:creationId xmlns:a16="http://schemas.microsoft.com/office/drawing/2014/main" id="{46E7C6BA-1708-1E58-78D5-F801DC5492EF}"/>
                </a:ext>
              </a:extLst>
            </p:cNvPr>
            <p:cNvSpPr txBox="1"/>
            <p:nvPr/>
          </p:nvSpPr>
          <p:spPr>
            <a:xfrm>
              <a:off x="1848651" y="4764715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เสียงโด,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4" name="กล่องข้อความ 1033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1040" name="กลุ่ม 1039">
            <a:extLst>
              <a:ext uri="{FF2B5EF4-FFF2-40B4-BE49-F238E27FC236}">
                <a16:creationId xmlns:a16="http://schemas.microsoft.com/office/drawing/2014/main" id="{DB927F0F-A8A9-6EE8-A33E-CACD875E1378}"/>
              </a:ext>
            </a:extLst>
          </p:cNvPr>
          <p:cNvGrpSpPr/>
          <p:nvPr/>
        </p:nvGrpSpPr>
        <p:grpSpPr>
          <a:xfrm>
            <a:off x="6513833" y="3454993"/>
            <a:ext cx="4484238" cy="869961"/>
            <a:chOff x="6513833" y="3454993"/>
            <a:chExt cx="4484238" cy="869961"/>
          </a:xfrm>
        </p:grpSpPr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95788285-D14A-4CE6-F8AE-B5AFF4D56DCF}"/>
                </a:ext>
              </a:extLst>
            </p:cNvPr>
            <p:cNvSpPr/>
            <p:nvPr/>
          </p:nvSpPr>
          <p:spPr>
            <a:xfrm>
              <a:off x="6849521" y="3454993"/>
              <a:ext cx="4148550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rgbClr val="FCA304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2958A25E-CAC7-F769-38B5-C74061E533FD}"/>
                </a:ext>
              </a:extLst>
            </p:cNvPr>
            <p:cNvSpPr txBox="1"/>
            <p:nvPr/>
          </p:nvSpPr>
          <p:spPr>
            <a:xfrm>
              <a:off x="7409122" y="360200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</a:t>
              </a:r>
              <a:r>
                <a:rPr lang="th-TH" sz="32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เร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7"/>
              <a:ext cx="753024" cy="736157"/>
              <a:chOff x="791085" y="3618558"/>
              <a:chExt cx="586851" cy="622115"/>
            </a:xfrm>
          </p:grpSpPr>
          <p:sp>
            <p:nvSpPr>
              <p:cNvPr id="1036" name="วงรี 1035">
                <a:hlinkClick r:id="" action="ppaction://macro?name=RightAnswer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7" name="กล่องข้อความ 1036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8335786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BD0B905B-62B4-1E40-2924-92144147EC95}"/>
              </a:ext>
            </a:extLst>
          </p:cNvPr>
          <p:cNvGrpSpPr/>
          <p:nvPr/>
        </p:nvGrpSpPr>
        <p:grpSpPr>
          <a:xfrm>
            <a:off x="971068" y="3396163"/>
            <a:ext cx="4798015" cy="954446"/>
            <a:chOff x="971068" y="3396163"/>
            <a:chExt cx="4798015" cy="954446"/>
          </a:xfrm>
        </p:grpSpPr>
        <p:sp>
          <p:nvSpPr>
            <p:cNvPr id="58" name="รูปแบบอิสระ: รูปร่าง 57">
              <a:extLst>
                <a:ext uri="{FF2B5EF4-FFF2-40B4-BE49-F238E27FC236}">
                  <a16:creationId xmlns:a16="http://schemas.microsoft.com/office/drawing/2014/main" id="{5003F18D-0C06-D282-819B-5F9437A86ED5}"/>
                </a:ext>
              </a:extLst>
            </p:cNvPr>
            <p:cNvSpPr/>
            <p:nvPr/>
          </p:nvSpPr>
          <p:spPr>
            <a:xfrm>
              <a:off x="1289050" y="3396163"/>
              <a:ext cx="441954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3" name="กล่องข้อความ 52">
              <a:extLst>
                <a:ext uri="{FF2B5EF4-FFF2-40B4-BE49-F238E27FC236}">
                  <a16:creationId xmlns:a16="http://schemas.microsoft.com/office/drawing/2014/main" id="{33D1BEFF-B579-D831-823F-A6594914DA41}"/>
                </a:ext>
              </a:extLst>
            </p:cNvPr>
            <p:cNvSpPr txBox="1"/>
            <p:nvPr/>
          </p:nvSpPr>
          <p:spPr>
            <a:xfrm>
              <a:off x="1848651" y="3543173"/>
              <a:ext cx="3920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เสียงโด,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RightAnswer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27" name="กล่องข้อความ 1026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9FDF2EDC-A00B-2228-54C3-CCCD75E98708}"/>
              </a:ext>
            </a:extLst>
          </p:cNvPr>
          <p:cNvGrpSpPr/>
          <p:nvPr/>
        </p:nvGrpSpPr>
        <p:grpSpPr>
          <a:xfrm>
            <a:off x="6521735" y="4635653"/>
            <a:ext cx="4699196" cy="937014"/>
            <a:chOff x="6521735" y="4635653"/>
            <a:chExt cx="4699196" cy="937014"/>
          </a:xfrm>
        </p:grpSpPr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93444B3A-4E19-F473-CC5D-D53F7AA00D01}"/>
                </a:ext>
              </a:extLst>
            </p:cNvPr>
            <p:cNvSpPr/>
            <p:nvPr/>
          </p:nvSpPr>
          <p:spPr>
            <a:xfrm>
              <a:off x="6849520" y="4635653"/>
              <a:ext cx="4371411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24" name="กล่องข้อความ 1023">
              <a:extLst>
                <a:ext uri="{FF2B5EF4-FFF2-40B4-BE49-F238E27FC236}">
                  <a16:creationId xmlns:a16="http://schemas.microsoft.com/office/drawing/2014/main" id="{5E68F9B3-636A-EBF5-3C34-C89A22D06D3F}"/>
                </a:ext>
              </a:extLst>
            </p:cNvPr>
            <p:cNvSpPr txBox="1"/>
            <p:nvPr/>
          </p:nvSpPr>
          <p:spPr>
            <a:xfrm>
              <a:off x="7409122" y="478266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เสียงโด,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1" name="กล่องข้อความ 1030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A2DCE0E4-9FFB-354D-2432-75C330E30619}"/>
              </a:ext>
            </a:extLst>
          </p:cNvPr>
          <p:cNvGrpSpPr/>
          <p:nvPr/>
        </p:nvGrpSpPr>
        <p:grpSpPr>
          <a:xfrm>
            <a:off x="971068" y="4617705"/>
            <a:ext cx="4955989" cy="873017"/>
            <a:chOff x="971068" y="4617705"/>
            <a:chExt cx="4955989" cy="873017"/>
          </a:xfrm>
        </p:grpSpPr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DB98AC8D-4848-96D1-7645-1D0634747AF6}"/>
                </a:ext>
              </a:extLst>
            </p:cNvPr>
            <p:cNvSpPr/>
            <p:nvPr/>
          </p:nvSpPr>
          <p:spPr>
            <a:xfrm>
              <a:off x="1289050" y="4617705"/>
              <a:ext cx="441954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กล่องข้อความ 61">
              <a:extLst>
                <a:ext uri="{FF2B5EF4-FFF2-40B4-BE49-F238E27FC236}">
                  <a16:creationId xmlns:a16="http://schemas.microsoft.com/office/drawing/2014/main" id="{46E7C6BA-1708-1E58-78D5-F801DC5492EF}"/>
                </a:ext>
              </a:extLst>
            </p:cNvPr>
            <p:cNvSpPr txBox="1"/>
            <p:nvPr/>
          </p:nvSpPr>
          <p:spPr>
            <a:xfrm>
              <a:off x="1848651" y="4764715"/>
              <a:ext cx="4078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เสียงโด,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4" name="กล่องข้อความ 1033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C464FBB3-6B3C-E73B-71F8-C50BA9F27943}"/>
              </a:ext>
            </a:extLst>
          </p:cNvPr>
          <p:cNvGrpSpPr/>
          <p:nvPr/>
        </p:nvGrpSpPr>
        <p:grpSpPr>
          <a:xfrm>
            <a:off x="6513833" y="3454993"/>
            <a:ext cx="4754522" cy="869961"/>
            <a:chOff x="6513833" y="3454993"/>
            <a:chExt cx="4754522" cy="869961"/>
          </a:xfrm>
        </p:grpSpPr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95788285-D14A-4CE6-F8AE-B5AFF4D56DCF}"/>
                </a:ext>
              </a:extLst>
            </p:cNvPr>
            <p:cNvSpPr/>
            <p:nvPr/>
          </p:nvSpPr>
          <p:spPr>
            <a:xfrm>
              <a:off x="6849520" y="3454993"/>
              <a:ext cx="4418835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rgbClr val="FCA304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2958A25E-CAC7-F769-38B5-C74061E533FD}"/>
                </a:ext>
              </a:extLst>
            </p:cNvPr>
            <p:cNvSpPr txBox="1"/>
            <p:nvPr/>
          </p:nvSpPr>
          <p:spPr>
            <a:xfrm>
              <a:off x="7409122" y="3602003"/>
              <a:ext cx="38096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เสียงมี,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7"/>
              <a:ext cx="753024" cy="736157"/>
              <a:chOff x="791085" y="3618558"/>
              <a:chExt cx="586851" cy="622115"/>
            </a:xfrm>
          </p:grpSpPr>
          <p:sp>
            <p:nvSpPr>
              <p:cNvPr id="1036" name="วงรี 1035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7" name="กล่องข้อความ 103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B76A609F-D82D-E7B7-8C3C-2AE976CFB60E}"/>
              </a:ext>
            </a:extLst>
          </p:cNvPr>
          <p:cNvGrpSpPr/>
          <p:nvPr/>
        </p:nvGrpSpPr>
        <p:grpSpPr>
          <a:xfrm>
            <a:off x="1341912" y="723466"/>
            <a:ext cx="9661742" cy="1962058"/>
            <a:chOff x="1950357" y="272038"/>
            <a:chExt cx="9661742" cy="1962058"/>
          </a:xfrm>
        </p:grpSpPr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E4B10E99-1391-8486-21FF-3D865993DCBD}"/>
                </a:ext>
              </a:extLst>
            </p:cNvPr>
            <p:cNvGrpSpPr/>
            <p:nvPr/>
          </p:nvGrpSpPr>
          <p:grpSpPr>
            <a:xfrm>
              <a:off x="1950357" y="272038"/>
              <a:ext cx="9661742" cy="1962058"/>
              <a:chOff x="1950357" y="272038"/>
              <a:chExt cx="9661742" cy="1962058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87142E79-4CF7-4DA7-C5BE-3DFDB603305E}"/>
                  </a:ext>
                </a:extLst>
              </p:cNvPr>
              <p:cNvSpPr/>
              <p:nvPr/>
            </p:nvSpPr>
            <p:spPr>
              <a:xfrm>
                <a:off x="1950357" y="272038"/>
                <a:ext cx="9661742" cy="190258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77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grpSp>
            <p:nvGrpSpPr>
              <p:cNvPr id="15" name="กลุ่ม 14">
                <a:extLst>
                  <a:ext uri="{FF2B5EF4-FFF2-40B4-BE49-F238E27FC236}">
                    <a16:creationId xmlns:a16="http://schemas.microsoft.com/office/drawing/2014/main" id="{910EA598-E6F2-1DB6-AD4B-C5BAD21B97D5}"/>
                  </a:ext>
                </a:extLst>
              </p:cNvPr>
              <p:cNvGrpSpPr/>
              <p:nvPr/>
            </p:nvGrpSpPr>
            <p:grpSpPr>
              <a:xfrm>
                <a:off x="2382733" y="797391"/>
                <a:ext cx="5628874" cy="1121053"/>
                <a:chOff x="2092562" y="1973048"/>
                <a:chExt cx="5628874" cy="1121053"/>
              </a:xfrm>
            </p:grpSpPr>
            <p:grpSp>
              <p:nvGrpSpPr>
                <p:cNvPr id="24" name="กลุ่ม 23">
                  <a:extLst>
                    <a:ext uri="{FF2B5EF4-FFF2-40B4-BE49-F238E27FC236}">
                      <a16:creationId xmlns:a16="http://schemas.microsoft.com/office/drawing/2014/main" id="{E794C98F-D7AC-7E45-86E9-E712E0FC0AFB}"/>
                    </a:ext>
                  </a:extLst>
                </p:cNvPr>
                <p:cNvGrpSpPr/>
                <p:nvPr/>
              </p:nvGrpSpPr>
              <p:grpSpPr>
                <a:xfrm>
                  <a:off x="2092562" y="1973048"/>
                  <a:ext cx="5628874" cy="852886"/>
                  <a:chOff x="6269569" y="2722635"/>
                  <a:chExt cx="5119469" cy="1746822"/>
                </a:xfrm>
              </p:grpSpPr>
              <p:cxnSp>
                <p:nvCxnSpPr>
                  <p:cNvPr id="26" name="ตัวเชื่อมต่อตรง 25">
                    <a:extLst>
                      <a:ext uri="{FF2B5EF4-FFF2-40B4-BE49-F238E27FC236}">
                        <a16:creationId xmlns:a16="http://schemas.microsoft.com/office/drawing/2014/main" id="{F9C6321B-2FAA-7ED2-43DF-5213308B11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317965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ตัวเชื่อมต่อตรง 26">
                    <a:extLst>
                      <a:ext uri="{FF2B5EF4-FFF2-40B4-BE49-F238E27FC236}">
                        <a16:creationId xmlns:a16="http://schemas.microsoft.com/office/drawing/2014/main" id="{5CD4E677-D9E5-A020-B653-C87AFDA835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405453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ตัวเชื่อมต่อตรง 27">
                    <a:extLst>
                      <a:ext uri="{FF2B5EF4-FFF2-40B4-BE49-F238E27FC236}">
                        <a16:creationId xmlns:a16="http://schemas.microsoft.com/office/drawing/2014/main" id="{87741123-B19C-10BA-AFFA-7AD4A2E68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446945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ตัวเชื่อมต่อตรง 28">
                    <a:extLst>
                      <a:ext uri="{FF2B5EF4-FFF2-40B4-BE49-F238E27FC236}">
                        <a16:creationId xmlns:a16="http://schemas.microsoft.com/office/drawing/2014/main" id="{56BC7DBA-F2D5-C67D-F5DC-5E6BA8FB5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3618384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ตัวเชื่อมต่อตรง 31">
                    <a:extLst>
                      <a:ext uri="{FF2B5EF4-FFF2-40B4-BE49-F238E27FC236}">
                        <a16:creationId xmlns:a16="http://schemas.microsoft.com/office/drawing/2014/main" id="{0077DAC2-0723-2D1B-F55B-B8EC63D02E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2722635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7" name="รูปภาพ 16">
                  <a:extLst>
                    <a:ext uri="{FF2B5EF4-FFF2-40B4-BE49-F238E27FC236}">
                      <a16:creationId xmlns:a16="http://schemas.microsoft.com/office/drawing/2014/main" id="{2D76D46A-4174-94E3-CC37-718A3CBD8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754" t="31791" r="38439" b="26271"/>
                <a:stretch/>
              </p:blipFill>
              <p:spPr>
                <a:xfrm>
                  <a:off x="4663470" y="2093952"/>
                  <a:ext cx="347347" cy="34129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8" name="รูปภาพ 17" descr="รูปภาพประกอบด้วย โคมไฟ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3167BAC5-F8BD-22B5-B012-D3CE46E70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>
                              <a14:foregroundMark x1="50296" y1="88235" x2="47337" y2="9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4134" y="2210007"/>
                  <a:ext cx="642358" cy="64615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9" name="รูปภาพ 18">
                  <a:extLst>
                    <a:ext uri="{FF2B5EF4-FFF2-40B4-BE49-F238E27FC236}">
                      <a16:creationId xmlns:a16="http://schemas.microsoft.com/office/drawing/2014/main" id="{5A8F0007-3FAB-362A-034A-734E38B79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733" t="18044" r="27695" b="25109"/>
                <a:stretch/>
              </p:blipFill>
              <p:spPr>
                <a:xfrm>
                  <a:off x="6667706" y="2191507"/>
                  <a:ext cx="405395" cy="51198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0" name="รูปภาพ 19">
                  <a:extLst>
                    <a:ext uri="{FF2B5EF4-FFF2-40B4-BE49-F238E27FC236}">
                      <a16:creationId xmlns:a16="http://schemas.microsoft.com/office/drawing/2014/main" id="{E31EB20F-F688-E52D-5590-3A5FBA765F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9052" b="89655" l="9767" r="89767">
                              <a14:foregroundMark x1="50233" y1="9052" x2="50233" y2="9052"/>
                              <a14:foregroundMark x1="50698" y1="9052" x2="51163" y2="948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3" r="19213" b="12811"/>
                <a:stretch/>
              </p:blipFill>
              <p:spPr>
                <a:xfrm>
                  <a:off x="5729051" y="2381989"/>
                  <a:ext cx="363309" cy="585867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21" name="กลุ่ม 20">
                  <a:extLst>
                    <a:ext uri="{FF2B5EF4-FFF2-40B4-BE49-F238E27FC236}">
                      <a16:creationId xmlns:a16="http://schemas.microsoft.com/office/drawing/2014/main" id="{1D69450B-9D97-4DBB-22A5-9D77B090F2F4}"/>
                    </a:ext>
                  </a:extLst>
                </p:cNvPr>
                <p:cNvGrpSpPr/>
                <p:nvPr/>
              </p:nvGrpSpPr>
              <p:grpSpPr>
                <a:xfrm>
                  <a:off x="3073154" y="2514875"/>
                  <a:ext cx="366721" cy="579226"/>
                  <a:chOff x="2980543" y="2262260"/>
                  <a:chExt cx="426007" cy="814574"/>
                </a:xfrm>
              </p:grpSpPr>
              <p:cxnSp>
                <p:nvCxnSpPr>
                  <p:cNvPr id="22" name="ตัวเชื่อมต่อตรง 21">
                    <a:extLst>
                      <a:ext uri="{FF2B5EF4-FFF2-40B4-BE49-F238E27FC236}">
                        <a16:creationId xmlns:a16="http://schemas.microsoft.com/office/drawing/2014/main" id="{80455C5A-4770-0C72-B905-AD0A30FDD2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80543" y="2913632"/>
                    <a:ext cx="426007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3" name="รูปภาพ 22">
                    <a:extLst>
                      <a:ext uri="{FF2B5EF4-FFF2-40B4-BE49-F238E27FC236}">
                        <a16:creationId xmlns:a16="http://schemas.microsoft.com/office/drawing/2014/main" id="{D5B2FB04-486A-C17F-D5AA-AEDE1B3C38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813" b="90187" l="10000" r="90000">
                                <a14:foregroundMark x1="63077" y1="87383" x2="41538" y2="9018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23"/>
                  <a:stretch/>
                </p:blipFill>
                <p:spPr>
                  <a:xfrm>
                    <a:off x="3082761" y="2262260"/>
                    <a:ext cx="299126" cy="81457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3" name="วงรี 32">
                <a:extLst>
                  <a:ext uri="{FF2B5EF4-FFF2-40B4-BE49-F238E27FC236}">
                    <a16:creationId xmlns:a16="http://schemas.microsoft.com/office/drawing/2014/main" id="{5494C3A2-55F0-EF9E-2785-F2CE30A9449A}"/>
                  </a:ext>
                </a:extLst>
              </p:cNvPr>
              <p:cNvSpPr/>
              <p:nvPr/>
            </p:nvSpPr>
            <p:spPr>
              <a:xfrm>
                <a:off x="4847453" y="916233"/>
                <a:ext cx="580238" cy="40255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9" name="รูปแบบอิสระ: รูปร่าง 48">
                <a:extLst>
                  <a:ext uri="{FF2B5EF4-FFF2-40B4-BE49-F238E27FC236}">
                    <a16:creationId xmlns:a16="http://schemas.microsoft.com/office/drawing/2014/main" id="{E45C3ECF-8C81-D210-9C4C-496B4BF34D1D}"/>
                  </a:ext>
                </a:extLst>
              </p:cNvPr>
              <p:cNvSpPr/>
              <p:nvPr/>
            </p:nvSpPr>
            <p:spPr>
              <a:xfrm>
                <a:off x="7974703" y="360303"/>
                <a:ext cx="3568702" cy="1726052"/>
              </a:xfrm>
              <a:custGeom>
                <a:avLst/>
                <a:gdLst>
                  <a:gd name="connsiteX0" fmla="*/ 759417 w 3568702"/>
                  <a:gd name="connsiteY0" fmla="*/ 0 h 1726052"/>
                  <a:gd name="connsiteX1" fmla="*/ 495946 w 3568702"/>
                  <a:gd name="connsiteY1" fmla="*/ 418454 h 1726052"/>
                  <a:gd name="connsiteX2" fmla="*/ 604434 w 3568702"/>
                  <a:gd name="connsiteY2" fmla="*/ 836908 h 1726052"/>
                  <a:gd name="connsiteX3" fmla="*/ 743919 w 3568702"/>
                  <a:gd name="connsiteY3" fmla="*/ 1007390 h 1726052"/>
                  <a:gd name="connsiteX4" fmla="*/ 712922 w 3568702"/>
                  <a:gd name="connsiteY4" fmla="*/ 1255363 h 1726052"/>
                  <a:gd name="connsiteX5" fmla="*/ 573437 w 3568702"/>
                  <a:gd name="connsiteY5" fmla="*/ 1332854 h 1726052"/>
                  <a:gd name="connsiteX6" fmla="*/ 449451 w 3568702"/>
                  <a:gd name="connsiteY6" fmla="*/ 1425844 h 1726052"/>
                  <a:gd name="connsiteX7" fmla="*/ 263471 w 3568702"/>
                  <a:gd name="connsiteY7" fmla="*/ 1549831 h 1726052"/>
                  <a:gd name="connsiteX8" fmla="*/ 123987 w 3568702"/>
                  <a:gd name="connsiteY8" fmla="*/ 1642820 h 1726052"/>
                  <a:gd name="connsiteX9" fmla="*/ 30997 w 3568702"/>
                  <a:gd name="connsiteY9" fmla="*/ 1720312 h 1726052"/>
                  <a:gd name="connsiteX10" fmla="*/ 0 w 3568702"/>
                  <a:gd name="connsiteY10" fmla="*/ 1720312 h 1726052"/>
                  <a:gd name="connsiteX11" fmla="*/ 3254644 w 3568702"/>
                  <a:gd name="connsiteY11" fmla="*/ 1704814 h 1726052"/>
                  <a:gd name="connsiteX12" fmla="*/ 3378631 w 3568702"/>
                  <a:gd name="connsiteY12" fmla="*/ 1720312 h 1726052"/>
                  <a:gd name="connsiteX13" fmla="*/ 3440624 w 3568702"/>
                  <a:gd name="connsiteY13" fmla="*/ 1673817 h 1726052"/>
                  <a:gd name="connsiteX14" fmla="*/ 3518115 w 3568702"/>
                  <a:gd name="connsiteY14" fmla="*/ 1642820 h 1726052"/>
                  <a:gd name="connsiteX15" fmla="*/ 3564610 w 3568702"/>
                  <a:gd name="connsiteY15" fmla="*/ 1565329 h 1726052"/>
                  <a:gd name="connsiteX16" fmla="*/ 3564610 w 3568702"/>
                  <a:gd name="connsiteY16" fmla="*/ 1394847 h 1726052"/>
                  <a:gd name="connsiteX17" fmla="*/ 3549112 w 3568702"/>
                  <a:gd name="connsiteY17" fmla="*/ 309966 h 1726052"/>
                  <a:gd name="connsiteX18" fmla="*/ 3549112 w 3568702"/>
                  <a:gd name="connsiteY18" fmla="*/ 139485 h 1726052"/>
                  <a:gd name="connsiteX19" fmla="*/ 3502617 w 3568702"/>
                  <a:gd name="connsiteY19" fmla="*/ 92990 h 1726052"/>
                  <a:gd name="connsiteX20" fmla="*/ 3425126 w 3568702"/>
                  <a:gd name="connsiteY20" fmla="*/ 46495 h 1726052"/>
                  <a:gd name="connsiteX21" fmla="*/ 3316637 w 3568702"/>
                  <a:gd name="connsiteY21" fmla="*/ 15498 h 1726052"/>
                  <a:gd name="connsiteX22" fmla="*/ 3115159 w 3568702"/>
                  <a:gd name="connsiteY22" fmla="*/ 15498 h 1726052"/>
                  <a:gd name="connsiteX23" fmla="*/ 759417 w 3568702"/>
                  <a:gd name="connsiteY23" fmla="*/ 0 h 172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68702" h="1726052">
                    <a:moveTo>
                      <a:pt x="759417" y="0"/>
                    </a:moveTo>
                    <a:cubicBezTo>
                      <a:pt x="640596" y="139484"/>
                      <a:pt x="521776" y="278969"/>
                      <a:pt x="495946" y="418454"/>
                    </a:cubicBezTo>
                    <a:cubicBezTo>
                      <a:pt x="470115" y="557939"/>
                      <a:pt x="563105" y="738752"/>
                      <a:pt x="604434" y="836908"/>
                    </a:cubicBezTo>
                    <a:cubicBezTo>
                      <a:pt x="645763" y="935064"/>
                      <a:pt x="725838" y="937648"/>
                      <a:pt x="743919" y="1007390"/>
                    </a:cubicBezTo>
                    <a:cubicBezTo>
                      <a:pt x="762000" y="1077132"/>
                      <a:pt x="741336" y="1201119"/>
                      <a:pt x="712922" y="1255363"/>
                    </a:cubicBezTo>
                    <a:cubicBezTo>
                      <a:pt x="684508" y="1309607"/>
                      <a:pt x="617349" y="1304441"/>
                      <a:pt x="573437" y="1332854"/>
                    </a:cubicBezTo>
                    <a:cubicBezTo>
                      <a:pt x="529525" y="1361267"/>
                      <a:pt x="501112" y="1389681"/>
                      <a:pt x="449451" y="1425844"/>
                    </a:cubicBezTo>
                    <a:cubicBezTo>
                      <a:pt x="397790" y="1462007"/>
                      <a:pt x="263471" y="1549831"/>
                      <a:pt x="263471" y="1549831"/>
                    </a:cubicBezTo>
                    <a:cubicBezTo>
                      <a:pt x="209227" y="1585994"/>
                      <a:pt x="162732" y="1614407"/>
                      <a:pt x="123987" y="1642820"/>
                    </a:cubicBezTo>
                    <a:cubicBezTo>
                      <a:pt x="85242" y="1671233"/>
                      <a:pt x="30997" y="1720312"/>
                      <a:pt x="30997" y="1720312"/>
                    </a:cubicBezTo>
                    <a:cubicBezTo>
                      <a:pt x="10333" y="1733227"/>
                      <a:pt x="0" y="1720312"/>
                      <a:pt x="0" y="1720312"/>
                    </a:cubicBezTo>
                    <a:lnTo>
                      <a:pt x="3254644" y="1704814"/>
                    </a:lnTo>
                    <a:cubicBezTo>
                      <a:pt x="3817749" y="1704814"/>
                      <a:pt x="3347634" y="1725478"/>
                      <a:pt x="3378631" y="1720312"/>
                    </a:cubicBezTo>
                    <a:cubicBezTo>
                      <a:pt x="3409628" y="1715146"/>
                      <a:pt x="3417377" y="1686732"/>
                      <a:pt x="3440624" y="1673817"/>
                    </a:cubicBezTo>
                    <a:cubicBezTo>
                      <a:pt x="3463871" y="1660902"/>
                      <a:pt x="3497451" y="1660901"/>
                      <a:pt x="3518115" y="1642820"/>
                    </a:cubicBezTo>
                    <a:cubicBezTo>
                      <a:pt x="3538779" y="1624739"/>
                      <a:pt x="3556861" y="1606658"/>
                      <a:pt x="3564610" y="1565329"/>
                    </a:cubicBezTo>
                    <a:cubicBezTo>
                      <a:pt x="3572359" y="1524000"/>
                      <a:pt x="3567193" y="1604074"/>
                      <a:pt x="3564610" y="1394847"/>
                    </a:cubicBezTo>
                    <a:cubicBezTo>
                      <a:pt x="3562027" y="1185620"/>
                      <a:pt x="3551695" y="519193"/>
                      <a:pt x="3549112" y="309966"/>
                    </a:cubicBezTo>
                    <a:cubicBezTo>
                      <a:pt x="3546529" y="100739"/>
                      <a:pt x="3549112" y="139485"/>
                      <a:pt x="3549112" y="139485"/>
                    </a:cubicBezTo>
                    <a:cubicBezTo>
                      <a:pt x="3541363" y="103322"/>
                      <a:pt x="3523281" y="108488"/>
                      <a:pt x="3502617" y="92990"/>
                    </a:cubicBezTo>
                    <a:cubicBezTo>
                      <a:pt x="3481953" y="77492"/>
                      <a:pt x="3456123" y="59410"/>
                      <a:pt x="3425126" y="46495"/>
                    </a:cubicBezTo>
                    <a:cubicBezTo>
                      <a:pt x="3394129" y="33580"/>
                      <a:pt x="3368298" y="20664"/>
                      <a:pt x="3316637" y="15498"/>
                    </a:cubicBezTo>
                    <a:cubicBezTo>
                      <a:pt x="3264976" y="10332"/>
                      <a:pt x="3115159" y="15498"/>
                      <a:pt x="3115159" y="15498"/>
                    </a:cubicBezTo>
                    <a:lnTo>
                      <a:pt x="75941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4" name="สี่เหลี่ยมผืนผ้า 33">
                <a:extLst>
                  <a:ext uri="{FF2B5EF4-FFF2-40B4-BE49-F238E27FC236}">
                    <a16:creationId xmlns:a16="http://schemas.microsoft.com/office/drawing/2014/main" id="{01A06700-D1E8-B862-F5D5-4D9E8C587D9A}"/>
                  </a:ext>
                </a:extLst>
              </p:cNvPr>
              <p:cNvSpPr/>
              <p:nvPr/>
            </p:nvSpPr>
            <p:spPr>
              <a:xfrm>
                <a:off x="8570978" y="299962"/>
                <a:ext cx="2697378" cy="19341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tx1"/>
                    </a:solidFill>
                    <a:cs typeface="+mj-cs"/>
                  </a:rPr>
                  <a:t>โน้ตในวงกลมสีแดง คือโน้ตเสียงใด และมีค่าเท่ากับอัตรากี่จังหวะ?</a:t>
                </a:r>
              </a:p>
            </p:txBody>
          </p:sp>
        </p:grpSp>
        <p:pic>
          <p:nvPicPr>
            <p:cNvPr id="2" name="รูปภาพ 1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B65E2871-E540-8530-25D4-4C4E55C1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392" y="542308"/>
              <a:ext cx="746989" cy="1434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959478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52" name="กลุ่ม 51">
            <a:extLst>
              <a:ext uri="{FF2B5EF4-FFF2-40B4-BE49-F238E27FC236}">
                <a16:creationId xmlns:a16="http://schemas.microsoft.com/office/drawing/2014/main" id="{E4B10E99-1391-8486-21FF-3D865993DCBD}"/>
              </a:ext>
            </a:extLst>
          </p:cNvPr>
          <p:cNvGrpSpPr/>
          <p:nvPr/>
        </p:nvGrpSpPr>
        <p:grpSpPr>
          <a:xfrm>
            <a:off x="1341912" y="708430"/>
            <a:ext cx="9661742" cy="1962058"/>
            <a:chOff x="1950357" y="272038"/>
            <a:chExt cx="9661742" cy="1962058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87142E79-4CF7-4DA7-C5BE-3DFDB603305E}"/>
                </a:ext>
              </a:extLst>
            </p:cNvPr>
            <p:cNvSpPr/>
            <p:nvPr/>
          </p:nvSpPr>
          <p:spPr>
            <a:xfrm>
              <a:off x="1950357" y="272038"/>
              <a:ext cx="9661742" cy="190258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77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15" name="กลุ่ม 14">
              <a:extLst>
                <a:ext uri="{FF2B5EF4-FFF2-40B4-BE49-F238E27FC236}">
                  <a16:creationId xmlns:a16="http://schemas.microsoft.com/office/drawing/2014/main" id="{910EA598-E6F2-1DB6-AD4B-C5BAD21B97D5}"/>
                </a:ext>
              </a:extLst>
            </p:cNvPr>
            <p:cNvGrpSpPr/>
            <p:nvPr/>
          </p:nvGrpSpPr>
          <p:grpSpPr>
            <a:xfrm>
              <a:off x="2382733" y="735630"/>
              <a:ext cx="5628874" cy="1182814"/>
              <a:chOff x="2092562" y="1911287"/>
              <a:chExt cx="5628874" cy="1182814"/>
            </a:xfrm>
          </p:grpSpPr>
          <p:grpSp>
            <p:nvGrpSpPr>
              <p:cNvPr id="16" name="กลุ่ม 15">
                <a:extLst>
                  <a:ext uri="{FF2B5EF4-FFF2-40B4-BE49-F238E27FC236}">
                    <a16:creationId xmlns:a16="http://schemas.microsoft.com/office/drawing/2014/main" id="{0A7F8582-889A-55BC-E220-A01D51F9AD17}"/>
                  </a:ext>
                </a:extLst>
              </p:cNvPr>
              <p:cNvGrpSpPr/>
              <p:nvPr/>
            </p:nvGrpSpPr>
            <p:grpSpPr>
              <a:xfrm>
                <a:off x="2092562" y="1911927"/>
                <a:ext cx="5628874" cy="914007"/>
                <a:chOff x="1525628" y="2384458"/>
                <a:chExt cx="8833985" cy="477005"/>
              </a:xfrm>
            </p:grpSpPr>
            <p:grpSp>
              <p:nvGrpSpPr>
                <p:cNvPr id="24" name="กลุ่ม 23">
                  <a:extLst>
                    <a:ext uri="{FF2B5EF4-FFF2-40B4-BE49-F238E27FC236}">
                      <a16:creationId xmlns:a16="http://schemas.microsoft.com/office/drawing/2014/main" id="{E794C98F-D7AC-7E45-86E9-E712E0FC0AFB}"/>
                    </a:ext>
                  </a:extLst>
                </p:cNvPr>
                <p:cNvGrpSpPr/>
                <p:nvPr/>
              </p:nvGrpSpPr>
              <p:grpSpPr>
                <a:xfrm>
                  <a:off x="1525628" y="2416356"/>
                  <a:ext cx="8833985" cy="445107"/>
                  <a:chOff x="6269569" y="2722635"/>
                  <a:chExt cx="5119469" cy="1746822"/>
                </a:xfrm>
              </p:grpSpPr>
              <p:cxnSp>
                <p:nvCxnSpPr>
                  <p:cNvPr id="26" name="ตัวเชื่อมต่อตรง 25">
                    <a:extLst>
                      <a:ext uri="{FF2B5EF4-FFF2-40B4-BE49-F238E27FC236}">
                        <a16:creationId xmlns:a16="http://schemas.microsoft.com/office/drawing/2014/main" id="{F9C6321B-2FAA-7ED2-43DF-5213308B11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317965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ตัวเชื่อมต่อตรง 26">
                    <a:extLst>
                      <a:ext uri="{FF2B5EF4-FFF2-40B4-BE49-F238E27FC236}">
                        <a16:creationId xmlns:a16="http://schemas.microsoft.com/office/drawing/2014/main" id="{5CD4E677-D9E5-A020-B653-C87AFDA835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405453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ตัวเชื่อมต่อตรง 27">
                    <a:extLst>
                      <a:ext uri="{FF2B5EF4-FFF2-40B4-BE49-F238E27FC236}">
                        <a16:creationId xmlns:a16="http://schemas.microsoft.com/office/drawing/2014/main" id="{87741123-B19C-10BA-AFFA-7AD4A2E68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446945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ตัวเชื่อมต่อตรง 28">
                    <a:extLst>
                      <a:ext uri="{FF2B5EF4-FFF2-40B4-BE49-F238E27FC236}">
                        <a16:creationId xmlns:a16="http://schemas.microsoft.com/office/drawing/2014/main" id="{56BC7DBA-F2D5-C67D-F5DC-5E6BA8FB5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3618384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ตัวเชื่อมต่อตรง 31">
                    <a:extLst>
                      <a:ext uri="{FF2B5EF4-FFF2-40B4-BE49-F238E27FC236}">
                        <a16:creationId xmlns:a16="http://schemas.microsoft.com/office/drawing/2014/main" id="{0077DAC2-0723-2D1B-F55B-B8EC63D02E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2722635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5" name="รูปภาพ 24">
                  <a:extLst>
                    <a:ext uri="{FF2B5EF4-FFF2-40B4-BE49-F238E27FC236}">
                      <a16:creationId xmlns:a16="http://schemas.microsoft.com/office/drawing/2014/main" id="{1B5BBC6D-9E9A-5741-6FC7-E2BAA557B2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919" l="0" r="100000">
                              <a14:foregroundMark x1="29762" y1="5135" x2="35417" y2="4595"/>
                              <a14:foregroundMark x1="90476" y1="18919" x2="87202" y2="18919"/>
                              <a14:foregroundMark x1="92262" y1="49459" x2="87500" y2="494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4433" y="2384458"/>
                  <a:ext cx="946816" cy="431677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  <p:pic>
            <p:nvPicPr>
              <p:cNvPr id="17" name="รูปภาพ 16">
                <a:extLst>
                  <a:ext uri="{FF2B5EF4-FFF2-40B4-BE49-F238E27FC236}">
                    <a16:creationId xmlns:a16="http://schemas.microsoft.com/office/drawing/2014/main" id="{2D76D46A-4174-94E3-CC37-718A3CBD8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54" t="31791" r="38439" b="26271"/>
              <a:stretch/>
            </p:blipFill>
            <p:spPr>
              <a:xfrm>
                <a:off x="6786454" y="2514875"/>
                <a:ext cx="347347" cy="34129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รูปภาพ 17" descr="รูปภาพประกอบด้วย โคมไฟ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3167BAC5-F8BD-22B5-B012-D3CE46E70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50296" y1="88235" x2="47337" y2="9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5457" y="1911287"/>
                <a:ext cx="603296" cy="6068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รูปภาพ 18">
                <a:extLst>
                  <a:ext uri="{FF2B5EF4-FFF2-40B4-BE49-F238E27FC236}">
                    <a16:creationId xmlns:a16="http://schemas.microsoft.com/office/drawing/2014/main" id="{5A8F0007-3FAB-362A-034A-734E38B799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33" t="18044" r="27695" b="25109"/>
              <a:stretch/>
            </p:blipFill>
            <p:spPr>
              <a:xfrm>
                <a:off x="3978016" y="2221237"/>
                <a:ext cx="402501" cy="50832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E31EB20F-F688-E52D-5590-3A5FBA765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52" b="89655" l="9767" r="89767">
                            <a14:foregroundMark x1="50233" y1="9052" x2="50233" y2="9052"/>
                            <a14:foregroundMark x1="50698" y1="9052" x2="51163" y2="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3" r="19213" b="12811"/>
              <a:stretch/>
            </p:blipFill>
            <p:spPr>
              <a:xfrm>
                <a:off x="5762155" y="2255906"/>
                <a:ext cx="414447" cy="668332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21" name="กลุ่ม 20">
                <a:extLst>
                  <a:ext uri="{FF2B5EF4-FFF2-40B4-BE49-F238E27FC236}">
                    <a16:creationId xmlns:a16="http://schemas.microsoft.com/office/drawing/2014/main" id="{1D69450B-9D97-4DBB-22A5-9D77B090F2F4}"/>
                  </a:ext>
                </a:extLst>
              </p:cNvPr>
              <p:cNvGrpSpPr/>
              <p:nvPr/>
            </p:nvGrpSpPr>
            <p:grpSpPr>
              <a:xfrm>
                <a:off x="3073154" y="2514875"/>
                <a:ext cx="366721" cy="579226"/>
                <a:chOff x="2980543" y="2262260"/>
                <a:chExt cx="426007" cy="814574"/>
              </a:xfrm>
            </p:grpSpPr>
            <p:cxnSp>
              <p:nvCxnSpPr>
                <p:cNvPr id="22" name="ตัวเชื่อมต่อตรง 21">
                  <a:extLst>
                    <a:ext uri="{FF2B5EF4-FFF2-40B4-BE49-F238E27FC236}">
                      <a16:creationId xmlns:a16="http://schemas.microsoft.com/office/drawing/2014/main" id="{80455C5A-4770-0C72-B905-AD0A30FDD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0543" y="2913632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รูปภาพ 22">
                  <a:extLst>
                    <a:ext uri="{FF2B5EF4-FFF2-40B4-BE49-F238E27FC236}">
                      <a16:creationId xmlns:a16="http://schemas.microsoft.com/office/drawing/2014/main" id="{D5B2FB04-486A-C17F-D5AA-AEDE1B3C3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813" b="90187" l="10000" r="90000">
                              <a14:foregroundMark x1="63077" y1="87383" x2="41538" y2="901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/>
                <a:stretch/>
              </p:blipFill>
              <p:spPr>
                <a:xfrm>
                  <a:off x="3082761" y="2262260"/>
                  <a:ext cx="299126" cy="814574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วงรี 32">
              <a:extLst>
                <a:ext uri="{FF2B5EF4-FFF2-40B4-BE49-F238E27FC236}">
                  <a16:creationId xmlns:a16="http://schemas.microsoft.com/office/drawing/2014/main" id="{5494C3A2-55F0-EF9E-2785-F2CE30A9449A}"/>
                </a:ext>
              </a:extLst>
            </p:cNvPr>
            <p:cNvSpPr/>
            <p:nvPr/>
          </p:nvSpPr>
          <p:spPr>
            <a:xfrm>
              <a:off x="5983633" y="1461279"/>
              <a:ext cx="365898" cy="3411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id="{E45C3ECF-8C81-D210-9C4C-496B4BF34D1D}"/>
                </a:ext>
              </a:extLst>
            </p:cNvPr>
            <p:cNvSpPr/>
            <p:nvPr/>
          </p:nvSpPr>
          <p:spPr>
            <a:xfrm>
              <a:off x="7974703" y="360303"/>
              <a:ext cx="3568702" cy="1726052"/>
            </a:xfrm>
            <a:custGeom>
              <a:avLst/>
              <a:gdLst>
                <a:gd name="connsiteX0" fmla="*/ 759417 w 3568702"/>
                <a:gd name="connsiteY0" fmla="*/ 0 h 1726052"/>
                <a:gd name="connsiteX1" fmla="*/ 495946 w 3568702"/>
                <a:gd name="connsiteY1" fmla="*/ 418454 h 1726052"/>
                <a:gd name="connsiteX2" fmla="*/ 604434 w 3568702"/>
                <a:gd name="connsiteY2" fmla="*/ 836908 h 1726052"/>
                <a:gd name="connsiteX3" fmla="*/ 743919 w 3568702"/>
                <a:gd name="connsiteY3" fmla="*/ 1007390 h 1726052"/>
                <a:gd name="connsiteX4" fmla="*/ 712922 w 3568702"/>
                <a:gd name="connsiteY4" fmla="*/ 1255363 h 1726052"/>
                <a:gd name="connsiteX5" fmla="*/ 573437 w 3568702"/>
                <a:gd name="connsiteY5" fmla="*/ 1332854 h 1726052"/>
                <a:gd name="connsiteX6" fmla="*/ 449451 w 3568702"/>
                <a:gd name="connsiteY6" fmla="*/ 1425844 h 1726052"/>
                <a:gd name="connsiteX7" fmla="*/ 263471 w 3568702"/>
                <a:gd name="connsiteY7" fmla="*/ 1549831 h 1726052"/>
                <a:gd name="connsiteX8" fmla="*/ 123987 w 3568702"/>
                <a:gd name="connsiteY8" fmla="*/ 1642820 h 1726052"/>
                <a:gd name="connsiteX9" fmla="*/ 30997 w 3568702"/>
                <a:gd name="connsiteY9" fmla="*/ 1720312 h 1726052"/>
                <a:gd name="connsiteX10" fmla="*/ 0 w 3568702"/>
                <a:gd name="connsiteY10" fmla="*/ 1720312 h 1726052"/>
                <a:gd name="connsiteX11" fmla="*/ 3254644 w 3568702"/>
                <a:gd name="connsiteY11" fmla="*/ 1704814 h 1726052"/>
                <a:gd name="connsiteX12" fmla="*/ 3378631 w 3568702"/>
                <a:gd name="connsiteY12" fmla="*/ 1720312 h 1726052"/>
                <a:gd name="connsiteX13" fmla="*/ 3440624 w 3568702"/>
                <a:gd name="connsiteY13" fmla="*/ 1673817 h 1726052"/>
                <a:gd name="connsiteX14" fmla="*/ 3518115 w 3568702"/>
                <a:gd name="connsiteY14" fmla="*/ 1642820 h 1726052"/>
                <a:gd name="connsiteX15" fmla="*/ 3564610 w 3568702"/>
                <a:gd name="connsiteY15" fmla="*/ 1565329 h 1726052"/>
                <a:gd name="connsiteX16" fmla="*/ 3564610 w 3568702"/>
                <a:gd name="connsiteY16" fmla="*/ 1394847 h 1726052"/>
                <a:gd name="connsiteX17" fmla="*/ 3549112 w 3568702"/>
                <a:gd name="connsiteY17" fmla="*/ 309966 h 1726052"/>
                <a:gd name="connsiteX18" fmla="*/ 3549112 w 3568702"/>
                <a:gd name="connsiteY18" fmla="*/ 139485 h 1726052"/>
                <a:gd name="connsiteX19" fmla="*/ 3502617 w 3568702"/>
                <a:gd name="connsiteY19" fmla="*/ 92990 h 1726052"/>
                <a:gd name="connsiteX20" fmla="*/ 3425126 w 3568702"/>
                <a:gd name="connsiteY20" fmla="*/ 46495 h 1726052"/>
                <a:gd name="connsiteX21" fmla="*/ 3316637 w 3568702"/>
                <a:gd name="connsiteY21" fmla="*/ 15498 h 1726052"/>
                <a:gd name="connsiteX22" fmla="*/ 3115159 w 3568702"/>
                <a:gd name="connsiteY22" fmla="*/ 15498 h 1726052"/>
                <a:gd name="connsiteX23" fmla="*/ 759417 w 3568702"/>
                <a:gd name="connsiteY23" fmla="*/ 0 h 17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68702" h="1726052">
                  <a:moveTo>
                    <a:pt x="759417" y="0"/>
                  </a:moveTo>
                  <a:cubicBezTo>
                    <a:pt x="640596" y="139484"/>
                    <a:pt x="521776" y="278969"/>
                    <a:pt x="495946" y="418454"/>
                  </a:cubicBezTo>
                  <a:cubicBezTo>
                    <a:pt x="470115" y="557939"/>
                    <a:pt x="563105" y="738752"/>
                    <a:pt x="604434" y="836908"/>
                  </a:cubicBezTo>
                  <a:cubicBezTo>
                    <a:pt x="645763" y="935064"/>
                    <a:pt x="725838" y="937648"/>
                    <a:pt x="743919" y="1007390"/>
                  </a:cubicBezTo>
                  <a:cubicBezTo>
                    <a:pt x="762000" y="1077132"/>
                    <a:pt x="741336" y="1201119"/>
                    <a:pt x="712922" y="1255363"/>
                  </a:cubicBezTo>
                  <a:cubicBezTo>
                    <a:pt x="684508" y="1309607"/>
                    <a:pt x="617349" y="1304441"/>
                    <a:pt x="573437" y="1332854"/>
                  </a:cubicBezTo>
                  <a:cubicBezTo>
                    <a:pt x="529525" y="1361267"/>
                    <a:pt x="501112" y="1389681"/>
                    <a:pt x="449451" y="1425844"/>
                  </a:cubicBezTo>
                  <a:cubicBezTo>
                    <a:pt x="397790" y="1462007"/>
                    <a:pt x="263471" y="1549831"/>
                    <a:pt x="263471" y="1549831"/>
                  </a:cubicBezTo>
                  <a:cubicBezTo>
                    <a:pt x="209227" y="1585994"/>
                    <a:pt x="162732" y="1614407"/>
                    <a:pt x="123987" y="1642820"/>
                  </a:cubicBezTo>
                  <a:cubicBezTo>
                    <a:pt x="85242" y="1671233"/>
                    <a:pt x="30997" y="1720312"/>
                    <a:pt x="30997" y="1720312"/>
                  </a:cubicBezTo>
                  <a:cubicBezTo>
                    <a:pt x="10333" y="1733227"/>
                    <a:pt x="0" y="1720312"/>
                    <a:pt x="0" y="1720312"/>
                  </a:cubicBezTo>
                  <a:lnTo>
                    <a:pt x="3254644" y="1704814"/>
                  </a:lnTo>
                  <a:cubicBezTo>
                    <a:pt x="3817749" y="1704814"/>
                    <a:pt x="3347634" y="1725478"/>
                    <a:pt x="3378631" y="1720312"/>
                  </a:cubicBezTo>
                  <a:cubicBezTo>
                    <a:pt x="3409628" y="1715146"/>
                    <a:pt x="3417377" y="1686732"/>
                    <a:pt x="3440624" y="1673817"/>
                  </a:cubicBezTo>
                  <a:cubicBezTo>
                    <a:pt x="3463871" y="1660902"/>
                    <a:pt x="3497451" y="1660901"/>
                    <a:pt x="3518115" y="1642820"/>
                  </a:cubicBezTo>
                  <a:cubicBezTo>
                    <a:pt x="3538779" y="1624739"/>
                    <a:pt x="3556861" y="1606658"/>
                    <a:pt x="3564610" y="1565329"/>
                  </a:cubicBezTo>
                  <a:cubicBezTo>
                    <a:pt x="3572359" y="1524000"/>
                    <a:pt x="3567193" y="1604074"/>
                    <a:pt x="3564610" y="1394847"/>
                  </a:cubicBezTo>
                  <a:cubicBezTo>
                    <a:pt x="3562027" y="1185620"/>
                    <a:pt x="3551695" y="519193"/>
                    <a:pt x="3549112" y="309966"/>
                  </a:cubicBezTo>
                  <a:cubicBezTo>
                    <a:pt x="3546529" y="100739"/>
                    <a:pt x="3549112" y="139485"/>
                    <a:pt x="3549112" y="139485"/>
                  </a:cubicBezTo>
                  <a:cubicBezTo>
                    <a:pt x="3541363" y="103322"/>
                    <a:pt x="3523281" y="108488"/>
                    <a:pt x="3502617" y="92990"/>
                  </a:cubicBezTo>
                  <a:cubicBezTo>
                    <a:pt x="3481953" y="77492"/>
                    <a:pt x="3456123" y="59410"/>
                    <a:pt x="3425126" y="46495"/>
                  </a:cubicBezTo>
                  <a:cubicBezTo>
                    <a:pt x="3394129" y="33580"/>
                    <a:pt x="3368298" y="20664"/>
                    <a:pt x="3316637" y="15498"/>
                  </a:cubicBezTo>
                  <a:cubicBezTo>
                    <a:pt x="3264976" y="10332"/>
                    <a:pt x="3115159" y="15498"/>
                    <a:pt x="3115159" y="15498"/>
                  </a:cubicBezTo>
                  <a:lnTo>
                    <a:pt x="75941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01A06700-D1E8-B862-F5D5-4D9E8C587D9A}"/>
                </a:ext>
              </a:extLst>
            </p:cNvPr>
            <p:cNvSpPr/>
            <p:nvPr/>
          </p:nvSpPr>
          <p:spPr>
            <a:xfrm>
              <a:off x="8570978" y="299962"/>
              <a:ext cx="2697378" cy="19341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cs typeface="+mj-cs"/>
                </a:rPr>
                <a:t>โน้ตในวงกลมสีแดง คือโน้ตเสียงใด และมีค่าเท่ากับอัตรากี่จังหวะ?</a:t>
              </a: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CA3559E5-8708-A89F-CF51-19F28CFEB9F3}"/>
              </a:ext>
            </a:extLst>
          </p:cNvPr>
          <p:cNvGrpSpPr/>
          <p:nvPr/>
        </p:nvGrpSpPr>
        <p:grpSpPr>
          <a:xfrm>
            <a:off x="971068" y="3318701"/>
            <a:ext cx="4585670" cy="1031908"/>
            <a:chOff x="971068" y="3318701"/>
            <a:chExt cx="4585670" cy="1031908"/>
          </a:xfrm>
        </p:grpSpPr>
        <p:sp>
          <p:nvSpPr>
            <p:cNvPr id="58" name="รูปแบบอิสระ: รูปร่าง 57">
              <a:extLst>
                <a:ext uri="{FF2B5EF4-FFF2-40B4-BE49-F238E27FC236}">
                  <a16:creationId xmlns:a16="http://schemas.microsoft.com/office/drawing/2014/main" id="{5003F18D-0C06-D282-819B-5F9437A86ED5}"/>
                </a:ext>
              </a:extLst>
            </p:cNvPr>
            <p:cNvSpPr/>
            <p:nvPr/>
          </p:nvSpPr>
          <p:spPr>
            <a:xfrm>
              <a:off x="1289050" y="3318701"/>
              <a:ext cx="4267688" cy="92677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rgbClr val="FCA304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กล่องข้อความ 52">
                  <a:extLst>
                    <a:ext uri="{FF2B5EF4-FFF2-40B4-BE49-F238E27FC236}">
                      <a16:creationId xmlns:a16="http://schemas.microsoft.com/office/drawing/2014/main" id="{33D1BEFF-B579-D831-823F-A6594914DA41}"/>
                    </a:ext>
                  </a:extLst>
                </p:cNvPr>
                <p:cNvSpPr txBox="1"/>
                <p:nvPr/>
              </p:nvSpPr>
              <p:spPr>
                <a:xfrm>
                  <a:off x="1848651" y="3417979"/>
                  <a:ext cx="3579092" cy="7877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sz="3200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เสียงมี, มีค่าเท่ากับ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3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th-TH" sz="3200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จังหวะ</a:t>
                  </a:r>
                </a:p>
              </p:txBody>
            </p:sp>
          </mc:Choice>
          <mc:Fallback xmlns="">
            <p:sp>
              <p:nvSpPr>
                <p:cNvPr id="53" name="กล่องข้อความ 52">
                  <a:extLst>
                    <a:ext uri="{FF2B5EF4-FFF2-40B4-BE49-F238E27FC236}">
                      <a16:creationId xmlns:a16="http://schemas.microsoft.com/office/drawing/2014/main" id="{33D1BEFF-B579-D831-823F-A6594914D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651" y="3417979"/>
                  <a:ext cx="3579092" cy="787716"/>
                </a:xfrm>
                <a:prstGeom prst="rect">
                  <a:avLst/>
                </a:prstGeom>
                <a:blipFill>
                  <a:blip r:embed="rId16"/>
                  <a:stretch>
                    <a:fillRect l="-4259" b="-201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27" name="กล่องข้อความ 102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4B2E6ED-4620-784B-B25F-53036457B1C1}"/>
              </a:ext>
            </a:extLst>
          </p:cNvPr>
          <p:cNvGrpSpPr/>
          <p:nvPr/>
        </p:nvGrpSpPr>
        <p:grpSpPr>
          <a:xfrm>
            <a:off x="6521735" y="4611053"/>
            <a:ext cx="4785053" cy="961614"/>
            <a:chOff x="6521735" y="4611053"/>
            <a:chExt cx="4785053" cy="961614"/>
          </a:xfrm>
        </p:grpSpPr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93444B3A-4E19-F473-CC5D-D53F7AA00D01}"/>
                </a:ext>
              </a:extLst>
            </p:cNvPr>
            <p:cNvSpPr/>
            <p:nvPr/>
          </p:nvSpPr>
          <p:spPr>
            <a:xfrm>
              <a:off x="6849520" y="4611053"/>
              <a:ext cx="4433685" cy="898153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กล่องข้อความ 1023">
                  <a:extLst>
                    <a:ext uri="{FF2B5EF4-FFF2-40B4-BE49-F238E27FC236}">
                      <a16:creationId xmlns:a16="http://schemas.microsoft.com/office/drawing/2014/main" id="{5E68F9B3-636A-EBF5-3C34-C89A22D06D3F}"/>
                    </a:ext>
                  </a:extLst>
                </p:cNvPr>
                <p:cNvSpPr txBox="1"/>
                <p:nvPr/>
              </p:nvSpPr>
              <p:spPr>
                <a:xfrm>
                  <a:off x="7390053" y="4663052"/>
                  <a:ext cx="3916735" cy="7877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sz="3200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เสียงซอล, มีค่าเท่ากับ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sz="3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th-TH" sz="3200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จังหวะ</a:t>
                  </a:r>
                </a:p>
              </p:txBody>
            </p:sp>
          </mc:Choice>
          <mc:Fallback xmlns="">
            <p:sp>
              <p:nvSpPr>
                <p:cNvPr id="1024" name="กล่องข้อความ 1023">
                  <a:extLst>
                    <a:ext uri="{FF2B5EF4-FFF2-40B4-BE49-F238E27FC236}">
                      <a16:creationId xmlns:a16="http://schemas.microsoft.com/office/drawing/2014/main" id="{5E68F9B3-636A-EBF5-3C34-C89A22D06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0053" y="4663052"/>
                  <a:ext cx="3916735" cy="787716"/>
                </a:xfrm>
                <a:prstGeom prst="rect">
                  <a:avLst/>
                </a:prstGeom>
                <a:blipFill>
                  <a:blip r:embed="rId17"/>
                  <a:stretch>
                    <a:fillRect l="-3888" b="-20155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RightAnswer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1" name="กล่องข้อความ 1030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1350AD2A-5C16-1E15-0430-4351CDDA8441}"/>
              </a:ext>
            </a:extLst>
          </p:cNvPr>
          <p:cNvGrpSpPr/>
          <p:nvPr/>
        </p:nvGrpSpPr>
        <p:grpSpPr>
          <a:xfrm>
            <a:off x="971068" y="4568849"/>
            <a:ext cx="4468318" cy="936478"/>
            <a:chOff x="971068" y="4568849"/>
            <a:chExt cx="4468318" cy="936478"/>
          </a:xfrm>
        </p:grpSpPr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DB98AC8D-4848-96D1-7645-1D0634747AF6}"/>
                </a:ext>
              </a:extLst>
            </p:cNvPr>
            <p:cNvSpPr/>
            <p:nvPr/>
          </p:nvSpPr>
          <p:spPr>
            <a:xfrm>
              <a:off x="1289050" y="4568849"/>
              <a:ext cx="4148550" cy="936478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กล่องข้อความ 61">
                  <a:extLst>
                    <a:ext uri="{FF2B5EF4-FFF2-40B4-BE49-F238E27FC236}">
                      <a16:creationId xmlns:a16="http://schemas.microsoft.com/office/drawing/2014/main" id="{46E7C6BA-1708-1E58-78D5-F801DC5492EF}"/>
                    </a:ext>
                  </a:extLst>
                </p:cNvPr>
                <p:cNvSpPr txBox="1"/>
                <p:nvPr/>
              </p:nvSpPr>
              <p:spPr>
                <a:xfrm>
                  <a:off x="1860294" y="4657032"/>
                  <a:ext cx="3579092" cy="7877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sz="3200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เสียงมี, มีค่าเท่ากับ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sz="3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th-TH" sz="3200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จังหวะ</a:t>
                  </a:r>
                </a:p>
              </p:txBody>
            </p:sp>
          </mc:Choice>
          <mc:Fallback xmlns="">
            <p:sp>
              <p:nvSpPr>
                <p:cNvPr id="62" name="กล่องข้อความ 61">
                  <a:extLst>
                    <a:ext uri="{FF2B5EF4-FFF2-40B4-BE49-F238E27FC236}">
                      <a16:creationId xmlns:a16="http://schemas.microsoft.com/office/drawing/2014/main" id="{46E7C6BA-1708-1E58-78D5-F801DC549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0294" y="4657032"/>
                  <a:ext cx="3579092" cy="787716"/>
                </a:xfrm>
                <a:prstGeom prst="rect">
                  <a:avLst/>
                </a:prstGeom>
                <a:blipFill>
                  <a:blip r:embed="rId18"/>
                  <a:stretch>
                    <a:fillRect l="-4259" b="-20155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034" name="กล่องข้อความ 1033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3E0D6900-FBAD-C290-6A49-8F86D8EC1A34}"/>
              </a:ext>
            </a:extLst>
          </p:cNvPr>
          <p:cNvGrpSpPr/>
          <p:nvPr/>
        </p:nvGrpSpPr>
        <p:grpSpPr>
          <a:xfrm>
            <a:off x="6513833" y="3359565"/>
            <a:ext cx="4769373" cy="965389"/>
            <a:chOff x="6513833" y="3359565"/>
            <a:chExt cx="4769373" cy="965389"/>
          </a:xfrm>
        </p:grpSpPr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95788285-D14A-4CE6-F8AE-B5AFF4D56DCF}"/>
                </a:ext>
              </a:extLst>
            </p:cNvPr>
            <p:cNvSpPr/>
            <p:nvPr/>
          </p:nvSpPr>
          <p:spPr>
            <a:xfrm>
              <a:off x="6849520" y="3359565"/>
              <a:ext cx="4418835" cy="926778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กล่องข้อความ 59">
                  <a:extLst>
                    <a:ext uri="{FF2B5EF4-FFF2-40B4-BE49-F238E27FC236}">
                      <a16:creationId xmlns:a16="http://schemas.microsoft.com/office/drawing/2014/main" id="{2958A25E-CAC7-F769-38B5-C74061E533FD}"/>
                    </a:ext>
                  </a:extLst>
                </p:cNvPr>
                <p:cNvSpPr txBox="1"/>
                <p:nvPr/>
              </p:nvSpPr>
              <p:spPr>
                <a:xfrm>
                  <a:off x="7423972" y="3476809"/>
                  <a:ext cx="3859234" cy="7877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sz="3200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เสียงซอล, มีค่าเท่ากับ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th-TH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3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th-TH" sz="3200" dirty="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จังหวะ</a:t>
                  </a:r>
                </a:p>
              </p:txBody>
            </p:sp>
          </mc:Choice>
          <mc:Fallback xmlns="">
            <p:sp>
              <p:nvSpPr>
                <p:cNvPr id="60" name="กล่องข้อความ 59">
                  <a:extLst>
                    <a:ext uri="{FF2B5EF4-FFF2-40B4-BE49-F238E27FC236}">
                      <a16:creationId xmlns:a16="http://schemas.microsoft.com/office/drawing/2014/main" id="{2958A25E-CAC7-F769-38B5-C74061E53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972" y="3476809"/>
                  <a:ext cx="3859234" cy="787716"/>
                </a:xfrm>
                <a:prstGeom prst="rect">
                  <a:avLst/>
                </a:prstGeom>
                <a:blipFill>
                  <a:blip r:embed="rId19"/>
                  <a:stretch>
                    <a:fillRect l="-4107" b="-19231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7"/>
              <a:ext cx="753024" cy="736157"/>
              <a:chOff x="791085" y="3618558"/>
              <a:chExt cx="586851" cy="622115"/>
            </a:xfrm>
          </p:grpSpPr>
          <p:sp>
            <p:nvSpPr>
              <p:cNvPr id="1036" name="วงรี 1035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7" name="กล่องข้อความ 103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3939229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44B4CCB7-611C-8712-4E1D-FA34B4DCC0E9}"/>
              </a:ext>
            </a:extLst>
          </p:cNvPr>
          <p:cNvGrpSpPr/>
          <p:nvPr/>
        </p:nvGrpSpPr>
        <p:grpSpPr>
          <a:xfrm>
            <a:off x="971068" y="3396163"/>
            <a:ext cx="4798015" cy="954446"/>
            <a:chOff x="971068" y="3396163"/>
            <a:chExt cx="4798015" cy="954446"/>
          </a:xfrm>
        </p:grpSpPr>
        <p:sp>
          <p:nvSpPr>
            <p:cNvPr id="58" name="รูปแบบอิสระ: รูปร่าง 57">
              <a:extLst>
                <a:ext uri="{FF2B5EF4-FFF2-40B4-BE49-F238E27FC236}">
                  <a16:creationId xmlns:a16="http://schemas.microsoft.com/office/drawing/2014/main" id="{5003F18D-0C06-D282-819B-5F9437A86ED5}"/>
                </a:ext>
              </a:extLst>
            </p:cNvPr>
            <p:cNvSpPr/>
            <p:nvPr/>
          </p:nvSpPr>
          <p:spPr>
            <a:xfrm>
              <a:off x="1289050" y="3396163"/>
              <a:ext cx="441954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53" name="กล่องข้อความ 52">
              <a:extLst>
                <a:ext uri="{FF2B5EF4-FFF2-40B4-BE49-F238E27FC236}">
                  <a16:creationId xmlns:a16="http://schemas.microsoft.com/office/drawing/2014/main" id="{33D1BEFF-B579-D831-823F-A6594914DA41}"/>
                </a:ext>
              </a:extLst>
            </p:cNvPr>
            <p:cNvSpPr txBox="1"/>
            <p:nvPr/>
          </p:nvSpPr>
          <p:spPr>
            <a:xfrm>
              <a:off x="1848651" y="3543173"/>
              <a:ext cx="3920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เสียงฟา,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27" name="กล่องข้อความ 102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1F30F3D8-149C-76DA-C2C3-DCDD546B5263}"/>
              </a:ext>
            </a:extLst>
          </p:cNvPr>
          <p:cNvGrpSpPr/>
          <p:nvPr/>
        </p:nvGrpSpPr>
        <p:grpSpPr>
          <a:xfrm>
            <a:off x="6521735" y="4635653"/>
            <a:ext cx="4699196" cy="937014"/>
            <a:chOff x="6521735" y="4635653"/>
            <a:chExt cx="4699196" cy="937014"/>
          </a:xfrm>
        </p:grpSpPr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93444B3A-4E19-F473-CC5D-D53F7AA00D01}"/>
                </a:ext>
              </a:extLst>
            </p:cNvPr>
            <p:cNvSpPr/>
            <p:nvPr/>
          </p:nvSpPr>
          <p:spPr>
            <a:xfrm>
              <a:off x="6849520" y="4635653"/>
              <a:ext cx="4371411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24" name="กล่องข้อความ 1023">
              <a:extLst>
                <a:ext uri="{FF2B5EF4-FFF2-40B4-BE49-F238E27FC236}">
                  <a16:creationId xmlns:a16="http://schemas.microsoft.com/office/drawing/2014/main" id="{5E68F9B3-636A-EBF5-3C34-C89A22D06D3F}"/>
                </a:ext>
              </a:extLst>
            </p:cNvPr>
            <p:cNvSpPr txBox="1"/>
            <p:nvPr/>
          </p:nvSpPr>
          <p:spPr>
            <a:xfrm>
              <a:off x="7409122" y="478266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เสียงลา,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1" name="กล่องข้อความ 1030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8B27FB74-0ECF-5ECC-385C-5B512B0C29EB}"/>
              </a:ext>
            </a:extLst>
          </p:cNvPr>
          <p:cNvGrpSpPr/>
          <p:nvPr/>
        </p:nvGrpSpPr>
        <p:grpSpPr>
          <a:xfrm>
            <a:off x="971068" y="4617705"/>
            <a:ext cx="4955989" cy="873017"/>
            <a:chOff x="971068" y="4617705"/>
            <a:chExt cx="4955989" cy="873017"/>
          </a:xfrm>
        </p:grpSpPr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DB98AC8D-4848-96D1-7645-1D0634747AF6}"/>
                </a:ext>
              </a:extLst>
            </p:cNvPr>
            <p:cNvSpPr/>
            <p:nvPr/>
          </p:nvSpPr>
          <p:spPr>
            <a:xfrm>
              <a:off x="1289050" y="4617705"/>
              <a:ext cx="441954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rgbClr val="FCA304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กล่องข้อความ 61">
              <a:extLst>
                <a:ext uri="{FF2B5EF4-FFF2-40B4-BE49-F238E27FC236}">
                  <a16:creationId xmlns:a16="http://schemas.microsoft.com/office/drawing/2014/main" id="{46E7C6BA-1708-1E58-78D5-F801DC5492EF}"/>
                </a:ext>
              </a:extLst>
            </p:cNvPr>
            <p:cNvSpPr txBox="1"/>
            <p:nvPr/>
          </p:nvSpPr>
          <p:spPr>
            <a:xfrm>
              <a:off x="1848651" y="4764715"/>
              <a:ext cx="4078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เสียงฟา,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RightAnswer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034" name="กล่องข้อความ 1033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D7E23C8C-08F4-175A-250C-BC80027630CD}"/>
              </a:ext>
            </a:extLst>
          </p:cNvPr>
          <p:cNvGrpSpPr/>
          <p:nvPr/>
        </p:nvGrpSpPr>
        <p:grpSpPr>
          <a:xfrm>
            <a:off x="6513833" y="3454993"/>
            <a:ext cx="4707098" cy="869961"/>
            <a:chOff x="6513833" y="3454993"/>
            <a:chExt cx="4707098" cy="869961"/>
          </a:xfrm>
        </p:grpSpPr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95788285-D14A-4CE6-F8AE-B5AFF4D56DCF}"/>
                </a:ext>
              </a:extLst>
            </p:cNvPr>
            <p:cNvSpPr/>
            <p:nvPr/>
          </p:nvSpPr>
          <p:spPr>
            <a:xfrm>
              <a:off x="6849521" y="3454993"/>
              <a:ext cx="4371410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2958A25E-CAC7-F769-38B5-C74061E533FD}"/>
                </a:ext>
              </a:extLst>
            </p:cNvPr>
            <p:cNvSpPr txBox="1"/>
            <p:nvPr/>
          </p:nvSpPr>
          <p:spPr>
            <a:xfrm>
              <a:off x="7409122" y="360200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เสียงลา, มีค่าเท่ากับ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จังหวะ</a:t>
              </a:r>
            </a:p>
          </p:txBody>
        </p:sp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7"/>
              <a:ext cx="753024" cy="736157"/>
              <a:chOff x="791085" y="3618558"/>
              <a:chExt cx="586851" cy="622115"/>
            </a:xfrm>
          </p:grpSpPr>
          <p:sp>
            <p:nvSpPr>
              <p:cNvPr id="1036" name="วงรี 1035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037" name="กล่องข้อความ 103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B76A609F-D82D-E7B7-8C3C-2AE976CFB60E}"/>
              </a:ext>
            </a:extLst>
          </p:cNvPr>
          <p:cNvGrpSpPr/>
          <p:nvPr/>
        </p:nvGrpSpPr>
        <p:grpSpPr>
          <a:xfrm>
            <a:off x="1420526" y="708430"/>
            <a:ext cx="9661742" cy="1962058"/>
            <a:chOff x="1950357" y="272038"/>
            <a:chExt cx="9661742" cy="1962058"/>
          </a:xfrm>
        </p:grpSpPr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E4B10E99-1391-8486-21FF-3D865993DCBD}"/>
                </a:ext>
              </a:extLst>
            </p:cNvPr>
            <p:cNvGrpSpPr/>
            <p:nvPr/>
          </p:nvGrpSpPr>
          <p:grpSpPr>
            <a:xfrm>
              <a:off x="1950357" y="272038"/>
              <a:ext cx="9661742" cy="1962058"/>
              <a:chOff x="1950357" y="272038"/>
              <a:chExt cx="9661742" cy="1962058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87142E79-4CF7-4DA7-C5BE-3DFDB603305E}"/>
                  </a:ext>
                </a:extLst>
              </p:cNvPr>
              <p:cNvSpPr/>
              <p:nvPr/>
            </p:nvSpPr>
            <p:spPr>
              <a:xfrm>
                <a:off x="1950357" y="272038"/>
                <a:ext cx="9661742" cy="1902583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77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grpSp>
            <p:nvGrpSpPr>
              <p:cNvPr id="15" name="กลุ่ม 14">
                <a:extLst>
                  <a:ext uri="{FF2B5EF4-FFF2-40B4-BE49-F238E27FC236}">
                    <a16:creationId xmlns:a16="http://schemas.microsoft.com/office/drawing/2014/main" id="{910EA598-E6F2-1DB6-AD4B-C5BAD21B97D5}"/>
                  </a:ext>
                </a:extLst>
              </p:cNvPr>
              <p:cNvGrpSpPr/>
              <p:nvPr/>
            </p:nvGrpSpPr>
            <p:grpSpPr>
              <a:xfrm>
                <a:off x="2382733" y="797391"/>
                <a:ext cx="5628874" cy="1121053"/>
                <a:chOff x="2092562" y="1973048"/>
                <a:chExt cx="5628874" cy="1121053"/>
              </a:xfrm>
            </p:grpSpPr>
            <p:grpSp>
              <p:nvGrpSpPr>
                <p:cNvPr id="24" name="กลุ่ม 23">
                  <a:extLst>
                    <a:ext uri="{FF2B5EF4-FFF2-40B4-BE49-F238E27FC236}">
                      <a16:creationId xmlns:a16="http://schemas.microsoft.com/office/drawing/2014/main" id="{E794C98F-D7AC-7E45-86E9-E712E0FC0AFB}"/>
                    </a:ext>
                  </a:extLst>
                </p:cNvPr>
                <p:cNvGrpSpPr/>
                <p:nvPr/>
              </p:nvGrpSpPr>
              <p:grpSpPr>
                <a:xfrm>
                  <a:off x="2092562" y="1973048"/>
                  <a:ext cx="5628874" cy="852886"/>
                  <a:chOff x="6269569" y="2722635"/>
                  <a:chExt cx="5119469" cy="1746822"/>
                </a:xfrm>
              </p:grpSpPr>
              <p:cxnSp>
                <p:nvCxnSpPr>
                  <p:cNvPr id="26" name="ตัวเชื่อมต่อตรง 25">
                    <a:extLst>
                      <a:ext uri="{FF2B5EF4-FFF2-40B4-BE49-F238E27FC236}">
                        <a16:creationId xmlns:a16="http://schemas.microsoft.com/office/drawing/2014/main" id="{F9C6321B-2FAA-7ED2-43DF-5213308B11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317965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ตัวเชื่อมต่อตรง 26">
                    <a:extLst>
                      <a:ext uri="{FF2B5EF4-FFF2-40B4-BE49-F238E27FC236}">
                        <a16:creationId xmlns:a16="http://schemas.microsoft.com/office/drawing/2014/main" id="{5CD4E677-D9E5-A020-B653-C87AFDA835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405453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ตัวเชื่อมต่อตรง 27">
                    <a:extLst>
                      <a:ext uri="{FF2B5EF4-FFF2-40B4-BE49-F238E27FC236}">
                        <a16:creationId xmlns:a16="http://schemas.microsoft.com/office/drawing/2014/main" id="{87741123-B19C-10BA-AFFA-7AD4A2E68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4469457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ตัวเชื่อมต่อตรง 28">
                    <a:extLst>
                      <a:ext uri="{FF2B5EF4-FFF2-40B4-BE49-F238E27FC236}">
                        <a16:creationId xmlns:a16="http://schemas.microsoft.com/office/drawing/2014/main" id="{56BC7DBA-F2D5-C67D-F5DC-5E6BA8FB5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3618384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ตัวเชื่อมต่อตรง 31">
                    <a:extLst>
                      <a:ext uri="{FF2B5EF4-FFF2-40B4-BE49-F238E27FC236}">
                        <a16:creationId xmlns:a16="http://schemas.microsoft.com/office/drawing/2014/main" id="{0077DAC2-0723-2D1B-F55B-B8EC63D02E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9569" y="2722635"/>
                    <a:ext cx="511946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7" name="รูปภาพ 16">
                  <a:extLst>
                    <a:ext uri="{FF2B5EF4-FFF2-40B4-BE49-F238E27FC236}">
                      <a16:creationId xmlns:a16="http://schemas.microsoft.com/office/drawing/2014/main" id="{2D76D46A-4174-94E3-CC37-718A3CBD8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754" t="31791" r="38439" b="26271"/>
                <a:stretch/>
              </p:blipFill>
              <p:spPr>
                <a:xfrm>
                  <a:off x="4663470" y="2093952"/>
                  <a:ext cx="347347" cy="34129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8" name="รูปภาพ 17" descr="รูปภาพประกอบด้วย โคมไฟ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3167BAC5-F8BD-22B5-B012-D3CE46E70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>
                              <a14:foregroundMark x1="50296" y1="88235" x2="47337" y2="90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4134" y="2210007"/>
                  <a:ext cx="642358" cy="64615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9" name="รูปภาพ 18">
                  <a:extLst>
                    <a:ext uri="{FF2B5EF4-FFF2-40B4-BE49-F238E27FC236}">
                      <a16:creationId xmlns:a16="http://schemas.microsoft.com/office/drawing/2014/main" id="{5A8F0007-3FAB-362A-034A-734E38B79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733" t="18044" r="27695" b="25109"/>
                <a:stretch/>
              </p:blipFill>
              <p:spPr>
                <a:xfrm>
                  <a:off x="6667706" y="2191507"/>
                  <a:ext cx="405395" cy="51198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0" name="รูปภาพ 19">
                  <a:extLst>
                    <a:ext uri="{FF2B5EF4-FFF2-40B4-BE49-F238E27FC236}">
                      <a16:creationId xmlns:a16="http://schemas.microsoft.com/office/drawing/2014/main" id="{E31EB20F-F688-E52D-5590-3A5FBA765F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9052" b="89655" l="9767" r="89767">
                              <a14:foregroundMark x1="50233" y1="9052" x2="50233" y2="9052"/>
                              <a14:foregroundMark x1="50698" y1="9052" x2="51163" y2="948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43" r="19213" b="12811"/>
                <a:stretch/>
              </p:blipFill>
              <p:spPr>
                <a:xfrm>
                  <a:off x="5729051" y="2381989"/>
                  <a:ext cx="363309" cy="585867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21" name="กลุ่ม 20">
                  <a:extLst>
                    <a:ext uri="{FF2B5EF4-FFF2-40B4-BE49-F238E27FC236}">
                      <a16:creationId xmlns:a16="http://schemas.microsoft.com/office/drawing/2014/main" id="{1D69450B-9D97-4DBB-22A5-9D77B090F2F4}"/>
                    </a:ext>
                  </a:extLst>
                </p:cNvPr>
                <p:cNvGrpSpPr/>
                <p:nvPr/>
              </p:nvGrpSpPr>
              <p:grpSpPr>
                <a:xfrm>
                  <a:off x="3073154" y="2514875"/>
                  <a:ext cx="366721" cy="579226"/>
                  <a:chOff x="2980543" y="2262260"/>
                  <a:chExt cx="426007" cy="814574"/>
                </a:xfrm>
              </p:grpSpPr>
              <p:cxnSp>
                <p:nvCxnSpPr>
                  <p:cNvPr id="22" name="ตัวเชื่อมต่อตรง 21">
                    <a:extLst>
                      <a:ext uri="{FF2B5EF4-FFF2-40B4-BE49-F238E27FC236}">
                        <a16:creationId xmlns:a16="http://schemas.microsoft.com/office/drawing/2014/main" id="{80455C5A-4770-0C72-B905-AD0A30FDD2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80543" y="2913632"/>
                    <a:ext cx="426007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3" name="รูปภาพ 22">
                    <a:extLst>
                      <a:ext uri="{FF2B5EF4-FFF2-40B4-BE49-F238E27FC236}">
                        <a16:creationId xmlns:a16="http://schemas.microsoft.com/office/drawing/2014/main" id="{D5B2FB04-486A-C17F-D5AA-AEDE1B3C38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813" b="90187" l="10000" r="90000">
                                <a14:foregroundMark x1="63077" y1="87383" x2="41538" y2="9018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23"/>
                  <a:stretch/>
                </p:blipFill>
                <p:spPr>
                  <a:xfrm>
                    <a:off x="3082761" y="2262260"/>
                    <a:ext cx="299126" cy="81457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3" name="วงรี 32">
                <a:extLst>
                  <a:ext uri="{FF2B5EF4-FFF2-40B4-BE49-F238E27FC236}">
                    <a16:creationId xmlns:a16="http://schemas.microsoft.com/office/drawing/2014/main" id="{5494C3A2-55F0-EF9E-2785-F2CE30A9449A}"/>
                  </a:ext>
                </a:extLst>
              </p:cNvPr>
              <p:cNvSpPr/>
              <p:nvPr/>
            </p:nvSpPr>
            <p:spPr>
              <a:xfrm>
                <a:off x="4131631" y="1382480"/>
                <a:ext cx="435149" cy="34542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9" name="รูปแบบอิสระ: รูปร่าง 48">
                <a:extLst>
                  <a:ext uri="{FF2B5EF4-FFF2-40B4-BE49-F238E27FC236}">
                    <a16:creationId xmlns:a16="http://schemas.microsoft.com/office/drawing/2014/main" id="{E45C3ECF-8C81-D210-9C4C-496B4BF34D1D}"/>
                  </a:ext>
                </a:extLst>
              </p:cNvPr>
              <p:cNvSpPr/>
              <p:nvPr/>
            </p:nvSpPr>
            <p:spPr>
              <a:xfrm>
                <a:off x="7974703" y="360303"/>
                <a:ext cx="3568702" cy="1726052"/>
              </a:xfrm>
              <a:custGeom>
                <a:avLst/>
                <a:gdLst>
                  <a:gd name="connsiteX0" fmla="*/ 759417 w 3568702"/>
                  <a:gd name="connsiteY0" fmla="*/ 0 h 1726052"/>
                  <a:gd name="connsiteX1" fmla="*/ 495946 w 3568702"/>
                  <a:gd name="connsiteY1" fmla="*/ 418454 h 1726052"/>
                  <a:gd name="connsiteX2" fmla="*/ 604434 w 3568702"/>
                  <a:gd name="connsiteY2" fmla="*/ 836908 h 1726052"/>
                  <a:gd name="connsiteX3" fmla="*/ 743919 w 3568702"/>
                  <a:gd name="connsiteY3" fmla="*/ 1007390 h 1726052"/>
                  <a:gd name="connsiteX4" fmla="*/ 712922 w 3568702"/>
                  <a:gd name="connsiteY4" fmla="*/ 1255363 h 1726052"/>
                  <a:gd name="connsiteX5" fmla="*/ 573437 w 3568702"/>
                  <a:gd name="connsiteY5" fmla="*/ 1332854 h 1726052"/>
                  <a:gd name="connsiteX6" fmla="*/ 449451 w 3568702"/>
                  <a:gd name="connsiteY6" fmla="*/ 1425844 h 1726052"/>
                  <a:gd name="connsiteX7" fmla="*/ 263471 w 3568702"/>
                  <a:gd name="connsiteY7" fmla="*/ 1549831 h 1726052"/>
                  <a:gd name="connsiteX8" fmla="*/ 123987 w 3568702"/>
                  <a:gd name="connsiteY8" fmla="*/ 1642820 h 1726052"/>
                  <a:gd name="connsiteX9" fmla="*/ 30997 w 3568702"/>
                  <a:gd name="connsiteY9" fmla="*/ 1720312 h 1726052"/>
                  <a:gd name="connsiteX10" fmla="*/ 0 w 3568702"/>
                  <a:gd name="connsiteY10" fmla="*/ 1720312 h 1726052"/>
                  <a:gd name="connsiteX11" fmla="*/ 3254644 w 3568702"/>
                  <a:gd name="connsiteY11" fmla="*/ 1704814 h 1726052"/>
                  <a:gd name="connsiteX12" fmla="*/ 3378631 w 3568702"/>
                  <a:gd name="connsiteY12" fmla="*/ 1720312 h 1726052"/>
                  <a:gd name="connsiteX13" fmla="*/ 3440624 w 3568702"/>
                  <a:gd name="connsiteY13" fmla="*/ 1673817 h 1726052"/>
                  <a:gd name="connsiteX14" fmla="*/ 3518115 w 3568702"/>
                  <a:gd name="connsiteY14" fmla="*/ 1642820 h 1726052"/>
                  <a:gd name="connsiteX15" fmla="*/ 3564610 w 3568702"/>
                  <a:gd name="connsiteY15" fmla="*/ 1565329 h 1726052"/>
                  <a:gd name="connsiteX16" fmla="*/ 3564610 w 3568702"/>
                  <a:gd name="connsiteY16" fmla="*/ 1394847 h 1726052"/>
                  <a:gd name="connsiteX17" fmla="*/ 3549112 w 3568702"/>
                  <a:gd name="connsiteY17" fmla="*/ 309966 h 1726052"/>
                  <a:gd name="connsiteX18" fmla="*/ 3549112 w 3568702"/>
                  <a:gd name="connsiteY18" fmla="*/ 139485 h 1726052"/>
                  <a:gd name="connsiteX19" fmla="*/ 3502617 w 3568702"/>
                  <a:gd name="connsiteY19" fmla="*/ 92990 h 1726052"/>
                  <a:gd name="connsiteX20" fmla="*/ 3425126 w 3568702"/>
                  <a:gd name="connsiteY20" fmla="*/ 46495 h 1726052"/>
                  <a:gd name="connsiteX21" fmla="*/ 3316637 w 3568702"/>
                  <a:gd name="connsiteY21" fmla="*/ 15498 h 1726052"/>
                  <a:gd name="connsiteX22" fmla="*/ 3115159 w 3568702"/>
                  <a:gd name="connsiteY22" fmla="*/ 15498 h 1726052"/>
                  <a:gd name="connsiteX23" fmla="*/ 759417 w 3568702"/>
                  <a:gd name="connsiteY23" fmla="*/ 0 h 172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68702" h="1726052">
                    <a:moveTo>
                      <a:pt x="759417" y="0"/>
                    </a:moveTo>
                    <a:cubicBezTo>
                      <a:pt x="640596" y="139484"/>
                      <a:pt x="521776" y="278969"/>
                      <a:pt x="495946" y="418454"/>
                    </a:cubicBezTo>
                    <a:cubicBezTo>
                      <a:pt x="470115" y="557939"/>
                      <a:pt x="563105" y="738752"/>
                      <a:pt x="604434" y="836908"/>
                    </a:cubicBezTo>
                    <a:cubicBezTo>
                      <a:pt x="645763" y="935064"/>
                      <a:pt x="725838" y="937648"/>
                      <a:pt x="743919" y="1007390"/>
                    </a:cubicBezTo>
                    <a:cubicBezTo>
                      <a:pt x="762000" y="1077132"/>
                      <a:pt x="741336" y="1201119"/>
                      <a:pt x="712922" y="1255363"/>
                    </a:cubicBezTo>
                    <a:cubicBezTo>
                      <a:pt x="684508" y="1309607"/>
                      <a:pt x="617349" y="1304441"/>
                      <a:pt x="573437" y="1332854"/>
                    </a:cubicBezTo>
                    <a:cubicBezTo>
                      <a:pt x="529525" y="1361267"/>
                      <a:pt x="501112" y="1389681"/>
                      <a:pt x="449451" y="1425844"/>
                    </a:cubicBezTo>
                    <a:cubicBezTo>
                      <a:pt x="397790" y="1462007"/>
                      <a:pt x="263471" y="1549831"/>
                      <a:pt x="263471" y="1549831"/>
                    </a:cubicBezTo>
                    <a:cubicBezTo>
                      <a:pt x="209227" y="1585994"/>
                      <a:pt x="162732" y="1614407"/>
                      <a:pt x="123987" y="1642820"/>
                    </a:cubicBezTo>
                    <a:cubicBezTo>
                      <a:pt x="85242" y="1671233"/>
                      <a:pt x="30997" y="1720312"/>
                      <a:pt x="30997" y="1720312"/>
                    </a:cubicBezTo>
                    <a:cubicBezTo>
                      <a:pt x="10333" y="1733227"/>
                      <a:pt x="0" y="1720312"/>
                      <a:pt x="0" y="1720312"/>
                    </a:cubicBezTo>
                    <a:lnTo>
                      <a:pt x="3254644" y="1704814"/>
                    </a:lnTo>
                    <a:cubicBezTo>
                      <a:pt x="3817749" y="1704814"/>
                      <a:pt x="3347634" y="1725478"/>
                      <a:pt x="3378631" y="1720312"/>
                    </a:cubicBezTo>
                    <a:cubicBezTo>
                      <a:pt x="3409628" y="1715146"/>
                      <a:pt x="3417377" y="1686732"/>
                      <a:pt x="3440624" y="1673817"/>
                    </a:cubicBezTo>
                    <a:cubicBezTo>
                      <a:pt x="3463871" y="1660902"/>
                      <a:pt x="3497451" y="1660901"/>
                      <a:pt x="3518115" y="1642820"/>
                    </a:cubicBezTo>
                    <a:cubicBezTo>
                      <a:pt x="3538779" y="1624739"/>
                      <a:pt x="3556861" y="1606658"/>
                      <a:pt x="3564610" y="1565329"/>
                    </a:cubicBezTo>
                    <a:cubicBezTo>
                      <a:pt x="3572359" y="1524000"/>
                      <a:pt x="3567193" y="1604074"/>
                      <a:pt x="3564610" y="1394847"/>
                    </a:cubicBezTo>
                    <a:cubicBezTo>
                      <a:pt x="3562027" y="1185620"/>
                      <a:pt x="3551695" y="519193"/>
                      <a:pt x="3549112" y="309966"/>
                    </a:cubicBezTo>
                    <a:cubicBezTo>
                      <a:pt x="3546529" y="100739"/>
                      <a:pt x="3549112" y="139485"/>
                      <a:pt x="3549112" y="139485"/>
                    </a:cubicBezTo>
                    <a:cubicBezTo>
                      <a:pt x="3541363" y="103322"/>
                      <a:pt x="3523281" y="108488"/>
                      <a:pt x="3502617" y="92990"/>
                    </a:cubicBezTo>
                    <a:cubicBezTo>
                      <a:pt x="3481953" y="77492"/>
                      <a:pt x="3456123" y="59410"/>
                      <a:pt x="3425126" y="46495"/>
                    </a:cubicBezTo>
                    <a:cubicBezTo>
                      <a:pt x="3394129" y="33580"/>
                      <a:pt x="3368298" y="20664"/>
                      <a:pt x="3316637" y="15498"/>
                    </a:cubicBezTo>
                    <a:cubicBezTo>
                      <a:pt x="3264976" y="10332"/>
                      <a:pt x="3115159" y="15498"/>
                      <a:pt x="3115159" y="15498"/>
                    </a:cubicBezTo>
                    <a:lnTo>
                      <a:pt x="75941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4" name="สี่เหลี่ยมผืนผ้า 33">
                <a:extLst>
                  <a:ext uri="{FF2B5EF4-FFF2-40B4-BE49-F238E27FC236}">
                    <a16:creationId xmlns:a16="http://schemas.microsoft.com/office/drawing/2014/main" id="{01A06700-D1E8-B862-F5D5-4D9E8C587D9A}"/>
                  </a:ext>
                </a:extLst>
              </p:cNvPr>
              <p:cNvSpPr/>
              <p:nvPr/>
            </p:nvSpPr>
            <p:spPr>
              <a:xfrm>
                <a:off x="8570978" y="299962"/>
                <a:ext cx="2697378" cy="19341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tx1"/>
                    </a:solidFill>
                    <a:cs typeface="+mj-cs"/>
                  </a:rPr>
                  <a:t>โน้ตในวงกลมสีแดง คือโน้ตเสียงใด และมีค่าเท่ากับอัตรากี่จังหวะ?</a:t>
                </a:r>
              </a:p>
            </p:txBody>
          </p:sp>
        </p:grpSp>
        <p:pic>
          <p:nvPicPr>
            <p:cNvPr id="2" name="รูปภาพ 1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B65E2871-E540-8530-25D4-4C4E55C1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392" y="542308"/>
              <a:ext cx="746989" cy="1434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862324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1CDE2EB2-9393-D034-4C3B-5E6453C80F5E}"/>
              </a:ext>
            </a:extLst>
          </p:cNvPr>
          <p:cNvGrpSpPr/>
          <p:nvPr/>
        </p:nvGrpSpPr>
        <p:grpSpPr>
          <a:xfrm>
            <a:off x="8011607" y="1214247"/>
            <a:ext cx="4456675" cy="954446"/>
            <a:chOff x="971068" y="3396163"/>
            <a:chExt cx="4456675" cy="954446"/>
          </a:xfrm>
        </p:grpSpPr>
        <p:grpSp>
          <p:nvGrpSpPr>
            <p:cNvPr id="36" name="กลุ่ม 35">
              <a:extLst>
                <a:ext uri="{FF2B5EF4-FFF2-40B4-BE49-F238E27FC236}">
                  <a16:creationId xmlns:a16="http://schemas.microsoft.com/office/drawing/2014/main" id="{CFFC8AE0-D56F-A716-55E0-3E9D3C63FEF1}"/>
                </a:ext>
              </a:extLst>
            </p:cNvPr>
            <p:cNvGrpSpPr/>
            <p:nvPr/>
          </p:nvGrpSpPr>
          <p:grpSpPr>
            <a:xfrm>
              <a:off x="1289050" y="3396163"/>
              <a:ext cx="4138693" cy="831349"/>
              <a:chOff x="1289050" y="3396163"/>
              <a:chExt cx="4138693" cy="831349"/>
            </a:xfrm>
          </p:grpSpPr>
          <p:sp>
            <p:nvSpPr>
              <p:cNvPr id="58" name="รูปแบบอิสระ: รูปร่าง 57">
                <a:extLst>
                  <a:ext uri="{FF2B5EF4-FFF2-40B4-BE49-F238E27FC236}">
                    <a16:creationId xmlns:a16="http://schemas.microsoft.com/office/drawing/2014/main" id="{5003F18D-0C06-D282-819B-5F9437A86ED5}"/>
                  </a:ext>
                </a:extLst>
              </p:cNvPr>
              <p:cNvSpPr/>
              <p:nvPr/>
            </p:nvSpPr>
            <p:spPr>
              <a:xfrm>
                <a:off x="1289050" y="3396163"/>
                <a:ext cx="2758604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53" name="กล่องข้อความ 52">
                <a:extLst>
                  <a:ext uri="{FF2B5EF4-FFF2-40B4-BE49-F238E27FC236}">
                    <a16:creationId xmlns:a16="http://schemas.microsoft.com/office/drawing/2014/main" id="{33D1BEFF-B579-D831-823F-A6594914DA41}"/>
                  </a:ext>
                </a:extLst>
              </p:cNvPr>
              <p:cNvSpPr txBox="1"/>
              <p:nvPr/>
            </p:nvSpPr>
            <p:spPr>
              <a:xfrm>
                <a:off x="1848651" y="3543173"/>
                <a:ext cx="3579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เสียง </a:t>
                </a:r>
                <a:r>
                  <a:rPr lang="en-US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 </a:t>
                </a:r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en-US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Do</a:t>
                </a:r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)</a:t>
                </a:r>
                <a:endParaRPr lang="en-US" sz="3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27" name="กล่องข้อความ 102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43D8969F-A5D6-02B7-B40E-F85955EC6979}"/>
              </a:ext>
            </a:extLst>
          </p:cNvPr>
          <p:cNvGrpSpPr/>
          <p:nvPr/>
        </p:nvGrpSpPr>
        <p:grpSpPr>
          <a:xfrm>
            <a:off x="8019509" y="4903499"/>
            <a:ext cx="4466479" cy="937014"/>
            <a:chOff x="6521735" y="4635653"/>
            <a:chExt cx="4466479" cy="937014"/>
          </a:xfrm>
        </p:grpSpPr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93444B3A-4E19-F473-CC5D-D53F7AA00D01}"/>
                </a:ext>
              </a:extLst>
            </p:cNvPr>
            <p:cNvSpPr/>
            <p:nvPr/>
          </p:nvSpPr>
          <p:spPr>
            <a:xfrm>
              <a:off x="6849521" y="4635653"/>
              <a:ext cx="274089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24" name="กล่องข้อความ 1023">
              <a:extLst>
                <a:ext uri="{FF2B5EF4-FFF2-40B4-BE49-F238E27FC236}">
                  <a16:creationId xmlns:a16="http://schemas.microsoft.com/office/drawing/2014/main" id="{5E68F9B3-636A-EBF5-3C34-C89A22D06D3F}"/>
                </a:ext>
              </a:extLst>
            </p:cNvPr>
            <p:cNvSpPr txBox="1"/>
            <p:nvPr/>
          </p:nvSpPr>
          <p:spPr>
            <a:xfrm>
              <a:off x="7409122" y="478266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F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Fa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RightAnswer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1" name="กล่องข้อความ 1030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B3E4730D-48CD-6086-152F-8EC8AB57CC08}"/>
              </a:ext>
            </a:extLst>
          </p:cNvPr>
          <p:cNvGrpSpPr/>
          <p:nvPr/>
        </p:nvGrpSpPr>
        <p:grpSpPr>
          <a:xfrm>
            <a:off x="8011607" y="2435789"/>
            <a:ext cx="4456675" cy="873017"/>
            <a:chOff x="971068" y="4617705"/>
            <a:chExt cx="4456675" cy="873017"/>
          </a:xfrm>
        </p:grpSpPr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DB98AC8D-4848-96D1-7645-1D0634747AF6}"/>
                </a:ext>
              </a:extLst>
            </p:cNvPr>
            <p:cNvSpPr/>
            <p:nvPr/>
          </p:nvSpPr>
          <p:spPr>
            <a:xfrm>
              <a:off x="1289050" y="4617705"/>
              <a:ext cx="2758604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กล่องข้อความ 61">
              <a:extLst>
                <a:ext uri="{FF2B5EF4-FFF2-40B4-BE49-F238E27FC236}">
                  <a16:creationId xmlns:a16="http://schemas.microsoft.com/office/drawing/2014/main" id="{46E7C6BA-1708-1E58-78D5-F801DC5492EF}"/>
                </a:ext>
              </a:extLst>
            </p:cNvPr>
            <p:cNvSpPr txBox="1"/>
            <p:nvPr/>
          </p:nvSpPr>
          <p:spPr>
            <a:xfrm>
              <a:off x="1848651" y="4764715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D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Re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4" name="กล่องข้อความ 1033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FC1372E7-29EA-5481-0ACB-DF72AF6D8F7B}"/>
              </a:ext>
            </a:extLst>
          </p:cNvPr>
          <p:cNvGrpSpPr/>
          <p:nvPr/>
        </p:nvGrpSpPr>
        <p:grpSpPr>
          <a:xfrm>
            <a:off x="8011607" y="3722839"/>
            <a:ext cx="4474381" cy="869961"/>
            <a:chOff x="6513833" y="3454993"/>
            <a:chExt cx="4474381" cy="869961"/>
          </a:xfrm>
        </p:grpSpPr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95788285-D14A-4CE6-F8AE-B5AFF4D56DCF}"/>
                </a:ext>
              </a:extLst>
            </p:cNvPr>
            <p:cNvSpPr/>
            <p:nvPr/>
          </p:nvSpPr>
          <p:spPr>
            <a:xfrm>
              <a:off x="6849521" y="3454993"/>
              <a:ext cx="274089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rgbClr val="FCA304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2958A25E-CAC7-F769-38B5-C74061E533FD}"/>
                </a:ext>
              </a:extLst>
            </p:cNvPr>
            <p:cNvSpPr txBox="1"/>
            <p:nvPr/>
          </p:nvSpPr>
          <p:spPr>
            <a:xfrm>
              <a:off x="7409122" y="360200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E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Mi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7"/>
              <a:ext cx="753024" cy="736157"/>
              <a:chOff x="791085" y="3618558"/>
              <a:chExt cx="586851" cy="622115"/>
            </a:xfrm>
          </p:grpSpPr>
          <p:sp>
            <p:nvSpPr>
              <p:cNvPr id="1036" name="วงรี 1035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7" name="กล่องข้อความ 103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48" name="กลุ่ม 47">
            <a:extLst>
              <a:ext uri="{FF2B5EF4-FFF2-40B4-BE49-F238E27FC236}">
                <a16:creationId xmlns:a16="http://schemas.microsoft.com/office/drawing/2014/main" id="{5766EF2D-5838-9ACD-9C3E-D8D976296E2F}"/>
              </a:ext>
            </a:extLst>
          </p:cNvPr>
          <p:cNvGrpSpPr/>
          <p:nvPr/>
        </p:nvGrpSpPr>
        <p:grpSpPr>
          <a:xfrm>
            <a:off x="1281254" y="812108"/>
            <a:ext cx="5266417" cy="4382074"/>
            <a:chOff x="829582" y="1140550"/>
            <a:chExt cx="5266417" cy="4382074"/>
          </a:xfrm>
        </p:grpSpPr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87142E79-4CF7-4DA7-C5BE-3DFDB603305E}"/>
                </a:ext>
              </a:extLst>
            </p:cNvPr>
            <p:cNvSpPr/>
            <p:nvPr/>
          </p:nvSpPr>
          <p:spPr>
            <a:xfrm>
              <a:off x="829582" y="1140550"/>
              <a:ext cx="5266417" cy="4382074"/>
            </a:xfrm>
            <a:prstGeom prst="roundRect">
              <a:avLst>
                <a:gd name="adj" fmla="val 14272"/>
              </a:avLst>
            </a:prstGeom>
            <a:solidFill>
              <a:srgbClr val="92D050"/>
            </a:solidFill>
            <a:ln w="177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41" name="กลุ่ม 40">
              <a:extLst>
                <a:ext uri="{FF2B5EF4-FFF2-40B4-BE49-F238E27FC236}">
                  <a16:creationId xmlns:a16="http://schemas.microsoft.com/office/drawing/2014/main" id="{7307A354-8B55-4D06-8ED8-F8365E7032F7}"/>
                </a:ext>
              </a:extLst>
            </p:cNvPr>
            <p:cNvGrpSpPr/>
            <p:nvPr/>
          </p:nvGrpSpPr>
          <p:grpSpPr>
            <a:xfrm>
              <a:off x="1112247" y="1425317"/>
              <a:ext cx="4769837" cy="2753439"/>
              <a:chOff x="3149017" y="742529"/>
              <a:chExt cx="4769837" cy="2753439"/>
            </a:xfrm>
          </p:grpSpPr>
          <p:pic>
            <p:nvPicPr>
              <p:cNvPr id="13" name="รูปภาพ 12">
                <a:extLst>
                  <a:ext uri="{FF2B5EF4-FFF2-40B4-BE49-F238E27FC236}">
                    <a16:creationId xmlns:a16="http://schemas.microsoft.com/office/drawing/2014/main" id="{A6180282-01C3-D7F8-6896-4F832BBB8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507273" y="408076"/>
                <a:ext cx="2753439" cy="3422346"/>
              </a:xfrm>
              <a:prstGeom prst="rect">
                <a:avLst/>
              </a:prstGeom>
            </p:spPr>
          </p:pic>
          <p:pic>
            <p:nvPicPr>
              <p:cNvPr id="14" name="รูปภาพ 13">
                <a:extLst>
                  <a:ext uri="{FF2B5EF4-FFF2-40B4-BE49-F238E27FC236}">
                    <a16:creationId xmlns:a16="http://schemas.microsoft.com/office/drawing/2014/main" id="{CCBD7963-C925-9B15-7CD8-A1676E2C3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8919" l="0" r="100000">
                            <a14:foregroundMark x1="29762" y1="5135" x2="35417" y2="4595"/>
                            <a14:foregroundMark x1="90476" y1="18919" x2="87202" y2="18919"/>
                            <a14:foregroundMark x1="92262" y1="49459" x2="87500" y2="494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9017" y="1150852"/>
                <a:ext cx="1020889" cy="1679439"/>
              </a:xfrm>
              <a:prstGeom prst="rect">
                <a:avLst/>
              </a:prstGeom>
            </p:spPr>
          </p:pic>
          <p:pic>
            <p:nvPicPr>
              <p:cNvPr id="30" name="รูปภาพ 29">
                <a:extLst>
                  <a:ext uri="{FF2B5EF4-FFF2-40B4-BE49-F238E27FC236}">
                    <a16:creationId xmlns:a16="http://schemas.microsoft.com/office/drawing/2014/main" id="{5C99F566-F97F-44F0-E3E6-0B68DDB22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35" b="100000" l="27143" r="74444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53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60" r="26693"/>
              <a:stretch/>
            </p:blipFill>
            <p:spPr bwMode="auto">
              <a:xfrm rot="16200000">
                <a:off x="5752567" y="1068819"/>
                <a:ext cx="2144381" cy="218819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id="{FA73347E-4DD0-29C8-7B20-2D40A64B6A7D}"/>
                </a:ext>
              </a:extLst>
            </p:cNvPr>
            <p:cNvSpPr/>
            <p:nvPr/>
          </p:nvSpPr>
          <p:spPr>
            <a:xfrm>
              <a:off x="854831" y="4188798"/>
              <a:ext cx="5197662" cy="1268599"/>
            </a:xfrm>
            <a:custGeom>
              <a:avLst/>
              <a:gdLst>
                <a:gd name="connsiteX0" fmla="*/ 20409 w 5133254"/>
                <a:gd name="connsiteY0" fmla="*/ 27 h 1244211"/>
                <a:gd name="connsiteX1" fmla="*/ 350193 w 5133254"/>
                <a:gd name="connsiteY1" fmla="*/ 269850 h 1244211"/>
                <a:gd name="connsiteX2" fmla="*/ 844868 w 5133254"/>
                <a:gd name="connsiteY2" fmla="*/ 329811 h 1244211"/>
                <a:gd name="connsiteX3" fmla="*/ 1309563 w 5133254"/>
                <a:gd name="connsiteY3" fmla="*/ 299830 h 1244211"/>
                <a:gd name="connsiteX4" fmla="*/ 1969130 w 5133254"/>
                <a:gd name="connsiteY4" fmla="*/ 434742 h 1244211"/>
                <a:gd name="connsiteX5" fmla="*/ 2583727 w 5133254"/>
                <a:gd name="connsiteY5" fmla="*/ 329811 h 1244211"/>
                <a:gd name="connsiteX6" fmla="*/ 3288265 w 5133254"/>
                <a:gd name="connsiteY6" fmla="*/ 404761 h 1244211"/>
                <a:gd name="connsiteX7" fmla="*/ 3737970 w 5133254"/>
                <a:gd name="connsiteY7" fmla="*/ 284840 h 1244211"/>
                <a:gd name="connsiteX8" fmla="*/ 4367557 w 5133254"/>
                <a:gd name="connsiteY8" fmla="*/ 464722 h 1244211"/>
                <a:gd name="connsiteX9" fmla="*/ 4832252 w 5133254"/>
                <a:gd name="connsiteY9" fmla="*/ 314820 h 1244211"/>
                <a:gd name="connsiteX10" fmla="*/ 4997143 w 5133254"/>
                <a:gd name="connsiteY10" fmla="*/ 224879 h 1244211"/>
                <a:gd name="connsiteX11" fmla="*/ 5117065 w 5133254"/>
                <a:gd name="connsiteY11" fmla="*/ 164919 h 1244211"/>
                <a:gd name="connsiteX12" fmla="*/ 5132055 w 5133254"/>
                <a:gd name="connsiteY12" fmla="*/ 674584 h 1244211"/>
                <a:gd name="connsiteX13" fmla="*/ 5117065 w 5133254"/>
                <a:gd name="connsiteY13" fmla="*/ 809496 h 1244211"/>
                <a:gd name="connsiteX14" fmla="*/ 5072094 w 5133254"/>
                <a:gd name="connsiteY14" fmla="*/ 869456 h 1244211"/>
                <a:gd name="connsiteX15" fmla="*/ 5012134 w 5133254"/>
                <a:gd name="connsiteY15" fmla="*/ 959397 h 1244211"/>
                <a:gd name="connsiteX16" fmla="*/ 4922193 w 5133254"/>
                <a:gd name="connsiteY16" fmla="*/ 1094309 h 1244211"/>
                <a:gd name="connsiteX17" fmla="*/ 4802271 w 5133254"/>
                <a:gd name="connsiteY17" fmla="*/ 1199240 h 1244211"/>
                <a:gd name="connsiteX18" fmla="*/ 4577419 w 5133254"/>
                <a:gd name="connsiteY18" fmla="*/ 1229220 h 1244211"/>
                <a:gd name="connsiteX19" fmla="*/ 3932842 w 5133254"/>
                <a:gd name="connsiteY19" fmla="*/ 1229220 h 1244211"/>
                <a:gd name="connsiteX20" fmla="*/ 754927 w 5133254"/>
                <a:gd name="connsiteY20" fmla="*/ 1244211 h 1244211"/>
                <a:gd name="connsiteX21" fmla="*/ 485104 w 5133254"/>
                <a:gd name="connsiteY21" fmla="*/ 1214230 h 1244211"/>
                <a:gd name="connsiteX22" fmla="*/ 335202 w 5133254"/>
                <a:gd name="connsiteY22" fmla="*/ 1139279 h 1244211"/>
                <a:gd name="connsiteX23" fmla="*/ 215281 w 5133254"/>
                <a:gd name="connsiteY23" fmla="*/ 1034348 h 1244211"/>
                <a:gd name="connsiteX24" fmla="*/ 65379 w 5133254"/>
                <a:gd name="connsiteY24" fmla="*/ 869456 h 1244211"/>
                <a:gd name="connsiteX25" fmla="*/ 35399 w 5133254"/>
                <a:gd name="connsiteY25" fmla="*/ 569653 h 1244211"/>
                <a:gd name="connsiteX26" fmla="*/ 35399 w 5133254"/>
                <a:gd name="connsiteY26" fmla="*/ 254860 h 1244211"/>
                <a:gd name="connsiteX27" fmla="*/ 20409 w 5133254"/>
                <a:gd name="connsiteY27" fmla="*/ 27 h 124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33254" h="1244211">
                  <a:moveTo>
                    <a:pt x="20409" y="27"/>
                  </a:moveTo>
                  <a:cubicBezTo>
                    <a:pt x="72874" y="2525"/>
                    <a:pt x="212783" y="214886"/>
                    <a:pt x="350193" y="269850"/>
                  </a:cubicBezTo>
                  <a:cubicBezTo>
                    <a:pt x="487603" y="324814"/>
                    <a:pt x="684973" y="324814"/>
                    <a:pt x="844868" y="329811"/>
                  </a:cubicBezTo>
                  <a:cubicBezTo>
                    <a:pt x="1004763" y="334808"/>
                    <a:pt x="1122186" y="282342"/>
                    <a:pt x="1309563" y="299830"/>
                  </a:cubicBezTo>
                  <a:cubicBezTo>
                    <a:pt x="1496940" y="317318"/>
                    <a:pt x="1756769" y="429745"/>
                    <a:pt x="1969130" y="434742"/>
                  </a:cubicBezTo>
                  <a:cubicBezTo>
                    <a:pt x="2181491" y="439739"/>
                    <a:pt x="2363871" y="334808"/>
                    <a:pt x="2583727" y="329811"/>
                  </a:cubicBezTo>
                  <a:cubicBezTo>
                    <a:pt x="2803583" y="324814"/>
                    <a:pt x="3095891" y="412256"/>
                    <a:pt x="3288265" y="404761"/>
                  </a:cubicBezTo>
                  <a:cubicBezTo>
                    <a:pt x="3480639" y="397266"/>
                    <a:pt x="3558088" y="274847"/>
                    <a:pt x="3737970" y="284840"/>
                  </a:cubicBezTo>
                  <a:cubicBezTo>
                    <a:pt x="3917852" y="294834"/>
                    <a:pt x="4185177" y="459725"/>
                    <a:pt x="4367557" y="464722"/>
                  </a:cubicBezTo>
                  <a:cubicBezTo>
                    <a:pt x="4549937" y="469719"/>
                    <a:pt x="4727321" y="354794"/>
                    <a:pt x="4832252" y="314820"/>
                  </a:cubicBezTo>
                  <a:cubicBezTo>
                    <a:pt x="4937183" y="274846"/>
                    <a:pt x="4949674" y="249862"/>
                    <a:pt x="4997143" y="224879"/>
                  </a:cubicBezTo>
                  <a:cubicBezTo>
                    <a:pt x="5044612" y="199896"/>
                    <a:pt x="5094580" y="89968"/>
                    <a:pt x="5117065" y="164919"/>
                  </a:cubicBezTo>
                  <a:cubicBezTo>
                    <a:pt x="5139550" y="239870"/>
                    <a:pt x="5132055" y="567155"/>
                    <a:pt x="5132055" y="674584"/>
                  </a:cubicBezTo>
                  <a:cubicBezTo>
                    <a:pt x="5132055" y="782013"/>
                    <a:pt x="5117065" y="809496"/>
                    <a:pt x="5117065" y="809496"/>
                  </a:cubicBezTo>
                  <a:cubicBezTo>
                    <a:pt x="5107072" y="841975"/>
                    <a:pt x="5089583" y="844473"/>
                    <a:pt x="5072094" y="869456"/>
                  </a:cubicBezTo>
                  <a:cubicBezTo>
                    <a:pt x="5054606" y="894440"/>
                    <a:pt x="5012134" y="959397"/>
                    <a:pt x="5012134" y="959397"/>
                  </a:cubicBezTo>
                  <a:cubicBezTo>
                    <a:pt x="4987151" y="996873"/>
                    <a:pt x="4957170" y="1054335"/>
                    <a:pt x="4922193" y="1094309"/>
                  </a:cubicBezTo>
                  <a:cubicBezTo>
                    <a:pt x="4887216" y="1134283"/>
                    <a:pt x="4859733" y="1176755"/>
                    <a:pt x="4802271" y="1199240"/>
                  </a:cubicBezTo>
                  <a:cubicBezTo>
                    <a:pt x="4744809" y="1221725"/>
                    <a:pt x="4722324" y="1224223"/>
                    <a:pt x="4577419" y="1229220"/>
                  </a:cubicBezTo>
                  <a:cubicBezTo>
                    <a:pt x="4432514" y="1234217"/>
                    <a:pt x="3932842" y="1229220"/>
                    <a:pt x="3932842" y="1229220"/>
                  </a:cubicBezTo>
                  <a:lnTo>
                    <a:pt x="754927" y="1244211"/>
                  </a:lnTo>
                  <a:cubicBezTo>
                    <a:pt x="180304" y="1241713"/>
                    <a:pt x="555058" y="1231719"/>
                    <a:pt x="485104" y="1214230"/>
                  </a:cubicBezTo>
                  <a:cubicBezTo>
                    <a:pt x="415150" y="1196741"/>
                    <a:pt x="380173" y="1169259"/>
                    <a:pt x="335202" y="1139279"/>
                  </a:cubicBezTo>
                  <a:cubicBezTo>
                    <a:pt x="290232" y="1109299"/>
                    <a:pt x="260251" y="1079318"/>
                    <a:pt x="215281" y="1034348"/>
                  </a:cubicBezTo>
                  <a:cubicBezTo>
                    <a:pt x="170311" y="989378"/>
                    <a:pt x="95359" y="946905"/>
                    <a:pt x="65379" y="869456"/>
                  </a:cubicBezTo>
                  <a:cubicBezTo>
                    <a:pt x="35399" y="792007"/>
                    <a:pt x="40396" y="672086"/>
                    <a:pt x="35399" y="569653"/>
                  </a:cubicBezTo>
                  <a:cubicBezTo>
                    <a:pt x="30402" y="467220"/>
                    <a:pt x="37897" y="344801"/>
                    <a:pt x="35399" y="254860"/>
                  </a:cubicBezTo>
                  <a:cubicBezTo>
                    <a:pt x="32901" y="164919"/>
                    <a:pt x="-32056" y="-2471"/>
                    <a:pt x="20409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01A06700-D1E8-B862-F5D5-4D9E8C587D9A}"/>
                </a:ext>
              </a:extLst>
            </p:cNvPr>
            <p:cNvSpPr/>
            <p:nvPr/>
          </p:nvSpPr>
          <p:spPr>
            <a:xfrm>
              <a:off x="1144692" y="4497140"/>
              <a:ext cx="4407611" cy="8993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000" b="1" dirty="0">
                  <a:solidFill>
                    <a:schemeClr val="tx1"/>
                  </a:solidFill>
                  <a:cs typeface="+mj-cs"/>
                </a:rPr>
                <a:t>จากภาพ ตรงกับโน้ตเสียงใด?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402341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1CDE2EB2-9393-D034-4C3B-5E6453C80F5E}"/>
              </a:ext>
            </a:extLst>
          </p:cNvPr>
          <p:cNvGrpSpPr/>
          <p:nvPr/>
        </p:nvGrpSpPr>
        <p:grpSpPr>
          <a:xfrm>
            <a:off x="7521398" y="1066767"/>
            <a:ext cx="4456675" cy="954446"/>
            <a:chOff x="971068" y="3396163"/>
            <a:chExt cx="4456675" cy="954446"/>
          </a:xfrm>
        </p:grpSpPr>
        <p:grpSp>
          <p:nvGrpSpPr>
            <p:cNvPr id="36" name="กลุ่ม 35">
              <a:extLst>
                <a:ext uri="{FF2B5EF4-FFF2-40B4-BE49-F238E27FC236}">
                  <a16:creationId xmlns:a16="http://schemas.microsoft.com/office/drawing/2014/main" id="{CFFC8AE0-D56F-A716-55E0-3E9D3C63FEF1}"/>
                </a:ext>
              </a:extLst>
            </p:cNvPr>
            <p:cNvGrpSpPr/>
            <p:nvPr/>
          </p:nvGrpSpPr>
          <p:grpSpPr>
            <a:xfrm>
              <a:off x="1289050" y="3396163"/>
              <a:ext cx="4138693" cy="831349"/>
              <a:chOff x="1289050" y="3396163"/>
              <a:chExt cx="4138693" cy="831349"/>
            </a:xfrm>
          </p:grpSpPr>
          <p:sp>
            <p:nvSpPr>
              <p:cNvPr id="58" name="รูปแบบอิสระ: รูปร่าง 57">
                <a:extLst>
                  <a:ext uri="{FF2B5EF4-FFF2-40B4-BE49-F238E27FC236}">
                    <a16:creationId xmlns:a16="http://schemas.microsoft.com/office/drawing/2014/main" id="{5003F18D-0C06-D282-819B-5F9437A86ED5}"/>
                  </a:ext>
                </a:extLst>
              </p:cNvPr>
              <p:cNvSpPr/>
              <p:nvPr/>
            </p:nvSpPr>
            <p:spPr>
              <a:xfrm>
                <a:off x="1289050" y="3396163"/>
                <a:ext cx="2758604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53" name="กล่องข้อความ 52">
                <a:extLst>
                  <a:ext uri="{FF2B5EF4-FFF2-40B4-BE49-F238E27FC236}">
                    <a16:creationId xmlns:a16="http://schemas.microsoft.com/office/drawing/2014/main" id="{33D1BEFF-B579-D831-823F-A6594914DA41}"/>
                  </a:ext>
                </a:extLst>
              </p:cNvPr>
              <p:cNvSpPr txBox="1"/>
              <p:nvPr/>
            </p:nvSpPr>
            <p:spPr>
              <a:xfrm>
                <a:off x="1848651" y="3543173"/>
                <a:ext cx="3579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เสียง </a:t>
                </a:r>
                <a:r>
                  <a:rPr lang="en-US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 </a:t>
                </a:r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en-US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Do</a:t>
                </a:r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)</a:t>
                </a:r>
                <a:endParaRPr lang="en-US" sz="3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027" name="กล่องข้อความ 102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43D8969F-A5D6-02B7-B40E-F85955EC6979}"/>
              </a:ext>
            </a:extLst>
          </p:cNvPr>
          <p:cNvGrpSpPr/>
          <p:nvPr/>
        </p:nvGrpSpPr>
        <p:grpSpPr>
          <a:xfrm>
            <a:off x="7529300" y="4756019"/>
            <a:ext cx="4466479" cy="937014"/>
            <a:chOff x="6521735" y="4635653"/>
            <a:chExt cx="4466479" cy="937014"/>
          </a:xfrm>
        </p:grpSpPr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93444B3A-4E19-F473-CC5D-D53F7AA00D01}"/>
                </a:ext>
              </a:extLst>
            </p:cNvPr>
            <p:cNvSpPr/>
            <p:nvPr/>
          </p:nvSpPr>
          <p:spPr>
            <a:xfrm>
              <a:off x="6849521" y="4635653"/>
              <a:ext cx="274089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24" name="กล่องข้อความ 1023">
              <a:extLst>
                <a:ext uri="{FF2B5EF4-FFF2-40B4-BE49-F238E27FC236}">
                  <a16:creationId xmlns:a16="http://schemas.microsoft.com/office/drawing/2014/main" id="{5E68F9B3-636A-EBF5-3C34-C89A22D06D3F}"/>
                </a:ext>
              </a:extLst>
            </p:cNvPr>
            <p:cNvSpPr txBox="1"/>
            <p:nvPr/>
          </p:nvSpPr>
          <p:spPr>
            <a:xfrm>
              <a:off x="7409122" y="478266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F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Fa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1" name="กล่องข้อความ 1030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B3E4730D-48CD-6086-152F-8EC8AB57CC08}"/>
              </a:ext>
            </a:extLst>
          </p:cNvPr>
          <p:cNvGrpSpPr/>
          <p:nvPr/>
        </p:nvGrpSpPr>
        <p:grpSpPr>
          <a:xfrm>
            <a:off x="7521398" y="2288309"/>
            <a:ext cx="4456675" cy="873017"/>
            <a:chOff x="971068" y="4617705"/>
            <a:chExt cx="4456675" cy="873017"/>
          </a:xfrm>
        </p:grpSpPr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DB98AC8D-4848-96D1-7645-1D0634747AF6}"/>
                </a:ext>
              </a:extLst>
            </p:cNvPr>
            <p:cNvSpPr/>
            <p:nvPr/>
          </p:nvSpPr>
          <p:spPr>
            <a:xfrm>
              <a:off x="1289050" y="4617705"/>
              <a:ext cx="2758604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กล่องข้อความ 61">
              <a:extLst>
                <a:ext uri="{FF2B5EF4-FFF2-40B4-BE49-F238E27FC236}">
                  <a16:creationId xmlns:a16="http://schemas.microsoft.com/office/drawing/2014/main" id="{46E7C6BA-1708-1E58-78D5-F801DC5492EF}"/>
                </a:ext>
              </a:extLst>
            </p:cNvPr>
            <p:cNvSpPr txBox="1"/>
            <p:nvPr/>
          </p:nvSpPr>
          <p:spPr>
            <a:xfrm>
              <a:off x="1848651" y="4764715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D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Re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4" name="กล่องข้อความ 1033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FC1372E7-29EA-5481-0ACB-DF72AF6D8F7B}"/>
              </a:ext>
            </a:extLst>
          </p:cNvPr>
          <p:cNvGrpSpPr/>
          <p:nvPr/>
        </p:nvGrpSpPr>
        <p:grpSpPr>
          <a:xfrm>
            <a:off x="7521398" y="3575359"/>
            <a:ext cx="4474381" cy="869961"/>
            <a:chOff x="6513833" y="3454993"/>
            <a:chExt cx="4474381" cy="869961"/>
          </a:xfrm>
        </p:grpSpPr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95788285-D14A-4CE6-F8AE-B5AFF4D56DCF}"/>
                </a:ext>
              </a:extLst>
            </p:cNvPr>
            <p:cNvSpPr/>
            <p:nvPr/>
          </p:nvSpPr>
          <p:spPr>
            <a:xfrm>
              <a:off x="6849521" y="3454993"/>
              <a:ext cx="274089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rgbClr val="FCA304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2958A25E-CAC7-F769-38B5-C74061E533FD}"/>
                </a:ext>
              </a:extLst>
            </p:cNvPr>
            <p:cNvSpPr txBox="1"/>
            <p:nvPr/>
          </p:nvSpPr>
          <p:spPr>
            <a:xfrm>
              <a:off x="7409122" y="360200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E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Mi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7"/>
              <a:ext cx="753024" cy="736157"/>
              <a:chOff x="791085" y="3618558"/>
              <a:chExt cx="586851" cy="622115"/>
            </a:xfrm>
          </p:grpSpPr>
          <p:sp>
            <p:nvSpPr>
              <p:cNvPr id="1036" name="วงรี 1035">
                <a:hlinkClick r:id="" action="ppaction://macro?name=RightAnswer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7" name="กล่องข้อความ 1036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6E40810D-524F-DBBA-4ADF-3194EAC70358}"/>
              </a:ext>
            </a:extLst>
          </p:cNvPr>
          <p:cNvGrpSpPr/>
          <p:nvPr/>
        </p:nvGrpSpPr>
        <p:grpSpPr>
          <a:xfrm>
            <a:off x="1698591" y="812108"/>
            <a:ext cx="4397410" cy="4930492"/>
            <a:chOff x="1698591" y="812108"/>
            <a:chExt cx="4397410" cy="4930492"/>
          </a:xfrm>
        </p:grpSpPr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5766EF2D-5838-9ACD-9C3E-D8D976296E2F}"/>
                </a:ext>
              </a:extLst>
            </p:cNvPr>
            <p:cNvGrpSpPr/>
            <p:nvPr/>
          </p:nvGrpSpPr>
          <p:grpSpPr>
            <a:xfrm>
              <a:off x="1698591" y="812108"/>
              <a:ext cx="4397410" cy="4930492"/>
              <a:chOff x="1246919" y="1140550"/>
              <a:chExt cx="4397410" cy="4930492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87142E79-4CF7-4DA7-C5BE-3DFDB603305E}"/>
                  </a:ext>
                </a:extLst>
              </p:cNvPr>
              <p:cNvSpPr/>
              <p:nvPr/>
            </p:nvSpPr>
            <p:spPr>
              <a:xfrm>
                <a:off x="1246919" y="1140550"/>
                <a:ext cx="4397410" cy="4922740"/>
              </a:xfrm>
              <a:prstGeom prst="roundRect">
                <a:avLst>
                  <a:gd name="adj" fmla="val 12404"/>
                </a:avLst>
              </a:prstGeom>
              <a:solidFill>
                <a:srgbClr val="FF0066"/>
              </a:solidFill>
              <a:ln w="177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grpSp>
            <p:nvGrpSpPr>
              <p:cNvPr id="41" name="กลุ่ม 40">
                <a:extLst>
                  <a:ext uri="{FF2B5EF4-FFF2-40B4-BE49-F238E27FC236}">
                    <a16:creationId xmlns:a16="http://schemas.microsoft.com/office/drawing/2014/main" id="{7307A354-8B55-4D06-8ED8-F8365E7032F7}"/>
                  </a:ext>
                </a:extLst>
              </p:cNvPr>
              <p:cNvGrpSpPr/>
              <p:nvPr/>
            </p:nvGrpSpPr>
            <p:grpSpPr>
              <a:xfrm>
                <a:off x="1896921" y="1402193"/>
                <a:ext cx="2696158" cy="2093824"/>
                <a:chOff x="3933691" y="719405"/>
                <a:chExt cx="2696158" cy="2093824"/>
              </a:xfrm>
            </p:grpSpPr>
            <p:pic>
              <p:nvPicPr>
                <p:cNvPr id="13" name="รูปภาพ 12">
                  <a:extLst>
                    <a:ext uri="{FF2B5EF4-FFF2-40B4-BE49-F238E27FC236}">
                      <a16:creationId xmlns:a16="http://schemas.microsoft.com/office/drawing/2014/main" id="{A6180282-01C3-D7F8-6896-4F832BBB8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281694" y="465073"/>
                  <a:ext cx="2093824" cy="2602487"/>
                </a:xfrm>
                <a:prstGeom prst="rect">
                  <a:avLst/>
                </a:prstGeom>
              </p:spPr>
            </p:pic>
            <p:pic>
              <p:nvPicPr>
                <p:cNvPr id="14" name="รูปภาพ 13">
                  <a:extLst>
                    <a:ext uri="{FF2B5EF4-FFF2-40B4-BE49-F238E27FC236}">
                      <a16:creationId xmlns:a16="http://schemas.microsoft.com/office/drawing/2014/main" id="{CCBD7963-C925-9B15-7CD8-A1676E2C3A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98919" l="0" r="100000">
                              <a14:foregroundMark x1="29762" y1="5135" x2="35417" y2="4595"/>
                              <a14:foregroundMark x1="90476" y1="18919" x2="87202" y2="18919"/>
                              <a14:foregroundMark x1="92262" y1="49459" x2="87500" y2="494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33691" y="897241"/>
                  <a:ext cx="1020889" cy="1679439"/>
                </a:xfrm>
                <a:prstGeom prst="rect">
                  <a:avLst/>
                </a:prstGeom>
              </p:spPr>
            </p:pic>
          </p:grpSp>
          <p:sp>
            <p:nvSpPr>
              <p:cNvPr id="46" name="รูปแบบอิสระ: รูปร่าง 45">
                <a:extLst>
                  <a:ext uri="{FF2B5EF4-FFF2-40B4-BE49-F238E27FC236}">
                    <a16:creationId xmlns:a16="http://schemas.microsoft.com/office/drawing/2014/main" id="{FA73347E-4DD0-29C8-7B20-2D40A64B6A7D}"/>
                  </a:ext>
                </a:extLst>
              </p:cNvPr>
              <p:cNvSpPr/>
              <p:nvPr/>
            </p:nvSpPr>
            <p:spPr>
              <a:xfrm>
                <a:off x="1266719" y="4758418"/>
                <a:ext cx="4340000" cy="1268599"/>
              </a:xfrm>
              <a:custGeom>
                <a:avLst/>
                <a:gdLst>
                  <a:gd name="connsiteX0" fmla="*/ 20409 w 5133254"/>
                  <a:gd name="connsiteY0" fmla="*/ 27 h 1244211"/>
                  <a:gd name="connsiteX1" fmla="*/ 350193 w 5133254"/>
                  <a:gd name="connsiteY1" fmla="*/ 269850 h 1244211"/>
                  <a:gd name="connsiteX2" fmla="*/ 844868 w 5133254"/>
                  <a:gd name="connsiteY2" fmla="*/ 329811 h 1244211"/>
                  <a:gd name="connsiteX3" fmla="*/ 1309563 w 5133254"/>
                  <a:gd name="connsiteY3" fmla="*/ 299830 h 1244211"/>
                  <a:gd name="connsiteX4" fmla="*/ 1969130 w 5133254"/>
                  <a:gd name="connsiteY4" fmla="*/ 434742 h 1244211"/>
                  <a:gd name="connsiteX5" fmla="*/ 2583727 w 5133254"/>
                  <a:gd name="connsiteY5" fmla="*/ 329811 h 1244211"/>
                  <a:gd name="connsiteX6" fmla="*/ 3288265 w 5133254"/>
                  <a:gd name="connsiteY6" fmla="*/ 404761 h 1244211"/>
                  <a:gd name="connsiteX7" fmla="*/ 3737970 w 5133254"/>
                  <a:gd name="connsiteY7" fmla="*/ 284840 h 1244211"/>
                  <a:gd name="connsiteX8" fmla="*/ 4367557 w 5133254"/>
                  <a:gd name="connsiteY8" fmla="*/ 464722 h 1244211"/>
                  <a:gd name="connsiteX9" fmla="*/ 4832252 w 5133254"/>
                  <a:gd name="connsiteY9" fmla="*/ 314820 h 1244211"/>
                  <a:gd name="connsiteX10" fmla="*/ 4997143 w 5133254"/>
                  <a:gd name="connsiteY10" fmla="*/ 224879 h 1244211"/>
                  <a:gd name="connsiteX11" fmla="*/ 5117065 w 5133254"/>
                  <a:gd name="connsiteY11" fmla="*/ 164919 h 1244211"/>
                  <a:gd name="connsiteX12" fmla="*/ 5132055 w 5133254"/>
                  <a:gd name="connsiteY12" fmla="*/ 674584 h 1244211"/>
                  <a:gd name="connsiteX13" fmla="*/ 5117065 w 5133254"/>
                  <a:gd name="connsiteY13" fmla="*/ 809496 h 1244211"/>
                  <a:gd name="connsiteX14" fmla="*/ 5072094 w 5133254"/>
                  <a:gd name="connsiteY14" fmla="*/ 869456 h 1244211"/>
                  <a:gd name="connsiteX15" fmla="*/ 5012134 w 5133254"/>
                  <a:gd name="connsiteY15" fmla="*/ 959397 h 1244211"/>
                  <a:gd name="connsiteX16" fmla="*/ 4922193 w 5133254"/>
                  <a:gd name="connsiteY16" fmla="*/ 1094309 h 1244211"/>
                  <a:gd name="connsiteX17" fmla="*/ 4802271 w 5133254"/>
                  <a:gd name="connsiteY17" fmla="*/ 1199240 h 1244211"/>
                  <a:gd name="connsiteX18" fmla="*/ 4577419 w 5133254"/>
                  <a:gd name="connsiteY18" fmla="*/ 1229220 h 1244211"/>
                  <a:gd name="connsiteX19" fmla="*/ 3932842 w 5133254"/>
                  <a:gd name="connsiteY19" fmla="*/ 1229220 h 1244211"/>
                  <a:gd name="connsiteX20" fmla="*/ 754927 w 5133254"/>
                  <a:gd name="connsiteY20" fmla="*/ 1244211 h 1244211"/>
                  <a:gd name="connsiteX21" fmla="*/ 485104 w 5133254"/>
                  <a:gd name="connsiteY21" fmla="*/ 1214230 h 1244211"/>
                  <a:gd name="connsiteX22" fmla="*/ 335202 w 5133254"/>
                  <a:gd name="connsiteY22" fmla="*/ 1139279 h 1244211"/>
                  <a:gd name="connsiteX23" fmla="*/ 215281 w 5133254"/>
                  <a:gd name="connsiteY23" fmla="*/ 1034348 h 1244211"/>
                  <a:gd name="connsiteX24" fmla="*/ 65379 w 5133254"/>
                  <a:gd name="connsiteY24" fmla="*/ 869456 h 1244211"/>
                  <a:gd name="connsiteX25" fmla="*/ 35399 w 5133254"/>
                  <a:gd name="connsiteY25" fmla="*/ 569653 h 1244211"/>
                  <a:gd name="connsiteX26" fmla="*/ 35399 w 5133254"/>
                  <a:gd name="connsiteY26" fmla="*/ 254860 h 1244211"/>
                  <a:gd name="connsiteX27" fmla="*/ 20409 w 5133254"/>
                  <a:gd name="connsiteY27" fmla="*/ 27 h 124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133254" h="1244211">
                    <a:moveTo>
                      <a:pt x="20409" y="27"/>
                    </a:moveTo>
                    <a:cubicBezTo>
                      <a:pt x="72874" y="2525"/>
                      <a:pt x="212783" y="214886"/>
                      <a:pt x="350193" y="269850"/>
                    </a:cubicBezTo>
                    <a:cubicBezTo>
                      <a:pt x="487603" y="324814"/>
                      <a:pt x="684973" y="324814"/>
                      <a:pt x="844868" y="329811"/>
                    </a:cubicBezTo>
                    <a:cubicBezTo>
                      <a:pt x="1004763" y="334808"/>
                      <a:pt x="1122186" y="282342"/>
                      <a:pt x="1309563" y="299830"/>
                    </a:cubicBezTo>
                    <a:cubicBezTo>
                      <a:pt x="1496940" y="317318"/>
                      <a:pt x="1756769" y="429745"/>
                      <a:pt x="1969130" y="434742"/>
                    </a:cubicBezTo>
                    <a:cubicBezTo>
                      <a:pt x="2181491" y="439739"/>
                      <a:pt x="2363871" y="334808"/>
                      <a:pt x="2583727" y="329811"/>
                    </a:cubicBezTo>
                    <a:cubicBezTo>
                      <a:pt x="2803583" y="324814"/>
                      <a:pt x="3095891" y="412256"/>
                      <a:pt x="3288265" y="404761"/>
                    </a:cubicBezTo>
                    <a:cubicBezTo>
                      <a:pt x="3480639" y="397266"/>
                      <a:pt x="3558088" y="274847"/>
                      <a:pt x="3737970" y="284840"/>
                    </a:cubicBezTo>
                    <a:cubicBezTo>
                      <a:pt x="3917852" y="294834"/>
                      <a:pt x="4185177" y="459725"/>
                      <a:pt x="4367557" y="464722"/>
                    </a:cubicBezTo>
                    <a:cubicBezTo>
                      <a:pt x="4549937" y="469719"/>
                      <a:pt x="4727321" y="354794"/>
                      <a:pt x="4832252" y="314820"/>
                    </a:cubicBezTo>
                    <a:cubicBezTo>
                      <a:pt x="4937183" y="274846"/>
                      <a:pt x="4949674" y="249862"/>
                      <a:pt x="4997143" y="224879"/>
                    </a:cubicBezTo>
                    <a:cubicBezTo>
                      <a:pt x="5044612" y="199896"/>
                      <a:pt x="5094580" y="89968"/>
                      <a:pt x="5117065" y="164919"/>
                    </a:cubicBezTo>
                    <a:cubicBezTo>
                      <a:pt x="5139550" y="239870"/>
                      <a:pt x="5132055" y="567155"/>
                      <a:pt x="5132055" y="674584"/>
                    </a:cubicBezTo>
                    <a:cubicBezTo>
                      <a:pt x="5132055" y="782013"/>
                      <a:pt x="5117065" y="809496"/>
                      <a:pt x="5117065" y="809496"/>
                    </a:cubicBezTo>
                    <a:cubicBezTo>
                      <a:pt x="5107072" y="841975"/>
                      <a:pt x="5089583" y="844473"/>
                      <a:pt x="5072094" y="869456"/>
                    </a:cubicBezTo>
                    <a:cubicBezTo>
                      <a:pt x="5054606" y="894440"/>
                      <a:pt x="5012134" y="959397"/>
                      <a:pt x="5012134" y="959397"/>
                    </a:cubicBezTo>
                    <a:cubicBezTo>
                      <a:pt x="4987151" y="996873"/>
                      <a:pt x="4957170" y="1054335"/>
                      <a:pt x="4922193" y="1094309"/>
                    </a:cubicBezTo>
                    <a:cubicBezTo>
                      <a:pt x="4887216" y="1134283"/>
                      <a:pt x="4859733" y="1176755"/>
                      <a:pt x="4802271" y="1199240"/>
                    </a:cubicBezTo>
                    <a:cubicBezTo>
                      <a:pt x="4744809" y="1221725"/>
                      <a:pt x="4722324" y="1224223"/>
                      <a:pt x="4577419" y="1229220"/>
                    </a:cubicBezTo>
                    <a:cubicBezTo>
                      <a:pt x="4432514" y="1234217"/>
                      <a:pt x="3932842" y="1229220"/>
                      <a:pt x="3932842" y="1229220"/>
                    </a:cubicBezTo>
                    <a:lnTo>
                      <a:pt x="754927" y="1244211"/>
                    </a:lnTo>
                    <a:cubicBezTo>
                      <a:pt x="180304" y="1241713"/>
                      <a:pt x="555058" y="1231719"/>
                      <a:pt x="485104" y="1214230"/>
                    </a:cubicBezTo>
                    <a:cubicBezTo>
                      <a:pt x="415150" y="1196741"/>
                      <a:pt x="380173" y="1169259"/>
                      <a:pt x="335202" y="1139279"/>
                    </a:cubicBezTo>
                    <a:cubicBezTo>
                      <a:pt x="290232" y="1109299"/>
                      <a:pt x="260251" y="1079318"/>
                      <a:pt x="215281" y="1034348"/>
                    </a:cubicBezTo>
                    <a:cubicBezTo>
                      <a:pt x="170311" y="989378"/>
                      <a:pt x="95359" y="946905"/>
                      <a:pt x="65379" y="869456"/>
                    </a:cubicBezTo>
                    <a:cubicBezTo>
                      <a:pt x="35399" y="792007"/>
                      <a:pt x="40396" y="672086"/>
                      <a:pt x="35399" y="569653"/>
                    </a:cubicBezTo>
                    <a:cubicBezTo>
                      <a:pt x="30402" y="467220"/>
                      <a:pt x="37897" y="344801"/>
                      <a:pt x="35399" y="254860"/>
                    </a:cubicBezTo>
                    <a:cubicBezTo>
                      <a:pt x="32901" y="164919"/>
                      <a:pt x="-32056" y="-2471"/>
                      <a:pt x="2040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34" name="สี่เหลี่ยมผืนผ้า 33">
                <a:extLst>
                  <a:ext uri="{FF2B5EF4-FFF2-40B4-BE49-F238E27FC236}">
                    <a16:creationId xmlns:a16="http://schemas.microsoft.com/office/drawing/2014/main" id="{01A06700-D1E8-B862-F5D5-4D9E8C587D9A}"/>
                  </a:ext>
                </a:extLst>
              </p:cNvPr>
              <p:cNvSpPr/>
              <p:nvPr/>
            </p:nvSpPr>
            <p:spPr>
              <a:xfrm>
                <a:off x="1474473" y="5171696"/>
                <a:ext cx="4009139" cy="8993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3600" b="1" dirty="0">
                    <a:solidFill>
                      <a:schemeClr val="tx1"/>
                    </a:solidFill>
                    <a:cs typeface="+mj-cs"/>
                  </a:rPr>
                  <a:t>จากภาพ ตรงกับโน้ตเสียงใด?</a:t>
                </a:r>
              </a:p>
            </p:txBody>
          </p:sp>
        </p:grpSp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6CA9AC5B-CAF1-8E72-4227-136F0F87E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588" b="93131" l="9904" r="89936"/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3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8" t="32093" r="32209" b="9840"/>
            <a:stretch/>
          </p:blipFill>
          <p:spPr>
            <a:xfrm rot="17889098">
              <a:off x="4069930" y="3048111"/>
              <a:ext cx="1167563" cy="1911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792315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1CDE2EB2-9393-D034-4C3B-5E6453C80F5E}"/>
              </a:ext>
            </a:extLst>
          </p:cNvPr>
          <p:cNvGrpSpPr/>
          <p:nvPr/>
        </p:nvGrpSpPr>
        <p:grpSpPr>
          <a:xfrm>
            <a:off x="7893413" y="897710"/>
            <a:ext cx="4456675" cy="954446"/>
            <a:chOff x="971068" y="3396163"/>
            <a:chExt cx="4456675" cy="954446"/>
          </a:xfrm>
        </p:grpSpPr>
        <p:grpSp>
          <p:nvGrpSpPr>
            <p:cNvPr id="36" name="กลุ่ม 35">
              <a:extLst>
                <a:ext uri="{FF2B5EF4-FFF2-40B4-BE49-F238E27FC236}">
                  <a16:creationId xmlns:a16="http://schemas.microsoft.com/office/drawing/2014/main" id="{CFFC8AE0-D56F-A716-55E0-3E9D3C63FEF1}"/>
                </a:ext>
              </a:extLst>
            </p:cNvPr>
            <p:cNvGrpSpPr/>
            <p:nvPr/>
          </p:nvGrpSpPr>
          <p:grpSpPr>
            <a:xfrm>
              <a:off x="1289050" y="3396163"/>
              <a:ext cx="4138693" cy="831349"/>
              <a:chOff x="1289050" y="3396163"/>
              <a:chExt cx="4138693" cy="831349"/>
            </a:xfrm>
          </p:grpSpPr>
          <p:sp>
            <p:nvSpPr>
              <p:cNvPr id="58" name="รูปแบบอิสระ: รูปร่าง 57">
                <a:extLst>
                  <a:ext uri="{FF2B5EF4-FFF2-40B4-BE49-F238E27FC236}">
                    <a16:creationId xmlns:a16="http://schemas.microsoft.com/office/drawing/2014/main" id="{5003F18D-0C06-D282-819B-5F9437A86ED5}"/>
                  </a:ext>
                </a:extLst>
              </p:cNvPr>
              <p:cNvSpPr/>
              <p:nvPr/>
            </p:nvSpPr>
            <p:spPr>
              <a:xfrm>
                <a:off x="1289050" y="3396163"/>
                <a:ext cx="2758604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53" name="กล่องข้อความ 52">
                <a:extLst>
                  <a:ext uri="{FF2B5EF4-FFF2-40B4-BE49-F238E27FC236}">
                    <a16:creationId xmlns:a16="http://schemas.microsoft.com/office/drawing/2014/main" id="{33D1BEFF-B579-D831-823F-A6594914DA41}"/>
                  </a:ext>
                </a:extLst>
              </p:cNvPr>
              <p:cNvSpPr txBox="1"/>
              <p:nvPr/>
            </p:nvSpPr>
            <p:spPr>
              <a:xfrm>
                <a:off x="1848651" y="3543173"/>
                <a:ext cx="3579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เสียง </a:t>
                </a:r>
                <a:r>
                  <a:rPr lang="en-US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 </a:t>
                </a:r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en-US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Do</a:t>
                </a:r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)</a:t>
                </a:r>
                <a:endParaRPr lang="en-US" sz="3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27" name="กล่องข้อความ 102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43D8969F-A5D6-02B7-B40E-F85955EC6979}"/>
              </a:ext>
            </a:extLst>
          </p:cNvPr>
          <p:cNvGrpSpPr/>
          <p:nvPr/>
        </p:nvGrpSpPr>
        <p:grpSpPr>
          <a:xfrm>
            <a:off x="7901315" y="4586962"/>
            <a:ext cx="4466479" cy="937014"/>
            <a:chOff x="6521735" y="4635653"/>
            <a:chExt cx="4466479" cy="937014"/>
          </a:xfrm>
        </p:grpSpPr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93444B3A-4E19-F473-CC5D-D53F7AA00D01}"/>
                </a:ext>
              </a:extLst>
            </p:cNvPr>
            <p:cNvSpPr/>
            <p:nvPr/>
          </p:nvSpPr>
          <p:spPr>
            <a:xfrm>
              <a:off x="6849521" y="4635653"/>
              <a:ext cx="274089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24" name="กล่องข้อความ 1023">
              <a:extLst>
                <a:ext uri="{FF2B5EF4-FFF2-40B4-BE49-F238E27FC236}">
                  <a16:creationId xmlns:a16="http://schemas.microsoft.com/office/drawing/2014/main" id="{5E68F9B3-636A-EBF5-3C34-C89A22D06D3F}"/>
                </a:ext>
              </a:extLst>
            </p:cNvPr>
            <p:cNvSpPr txBox="1"/>
            <p:nvPr/>
          </p:nvSpPr>
          <p:spPr>
            <a:xfrm>
              <a:off x="7409122" y="478266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D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Re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1" name="กล่องข้อความ 1030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B3E4730D-48CD-6086-152F-8EC8AB57CC08}"/>
              </a:ext>
            </a:extLst>
          </p:cNvPr>
          <p:cNvGrpSpPr/>
          <p:nvPr/>
        </p:nvGrpSpPr>
        <p:grpSpPr>
          <a:xfrm>
            <a:off x="7893413" y="2119252"/>
            <a:ext cx="4456675" cy="873017"/>
            <a:chOff x="971068" y="4617705"/>
            <a:chExt cx="4456675" cy="873017"/>
          </a:xfrm>
        </p:grpSpPr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DB98AC8D-4848-96D1-7645-1D0634747AF6}"/>
                </a:ext>
              </a:extLst>
            </p:cNvPr>
            <p:cNvSpPr/>
            <p:nvPr/>
          </p:nvSpPr>
          <p:spPr>
            <a:xfrm>
              <a:off x="1289050" y="4617705"/>
              <a:ext cx="2758604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กล่องข้อความ 61">
              <a:extLst>
                <a:ext uri="{FF2B5EF4-FFF2-40B4-BE49-F238E27FC236}">
                  <a16:creationId xmlns:a16="http://schemas.microsoft.com/office/drawing/2014/main" id="{46E7C6BA-1708-1E58-78D5-F801DC5492EF}"/>
                </a:ext>
              </a:extLst>
            </p:cNvPr>
            <p:cNvSpPr txBox="1"/>
            <p:nvPr/>
          </p:nvSpPr>
          <p:spPr>
            <a:xfrm>
              <a:off x="1848651" y="4764715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G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Sol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RightAnswer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4" name="กล่องข้อความ 1033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FC1372E7-29EA-5481-0ACB-DF72AF6D8F7B}"/>
              </a:ext>
            </a:extLst>
          </p:cNvPr>
          <p:cNvGrpSpPr/>
          <p:nvPr/>
        </p:nvGrpSpPr>
        <p:grpSpPr>
          <a:xfrm>
            <a:off x="7893413" y="3406302"/>
            <a:ext cx="4474381" cy="859884"/>
            <a:chOff x="6513833" y="3454993"/>
            <a:chExt cx="4474381" cy="859884"/>
          </a:xfrm>
        </p:grpSpPr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95788285-D14A-4CE6-F8AE-B5AFF4D56DCF}"/>
                </a:ext>
              </a:extLst>
            </p:cNvPr>
            <p:cNvSpPr/>
            <p:nvPr/>
          </p:nvSpPr>
          <p:spPr>
            <a:xfrm>
              <a:off x="6849521" y="3454993"/>
              <a:ext cx="274089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rgbClr val="FCA304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2958A25E-CAC7-F769-38B5-C74061E533FD}"/>
                </a:ext>
              </a:extLst>
            </p:cNvPr>
            <p:cNvSpPr txBox="1"/>
            <p:nvPr/>
          </p:nvSpPr>
          <p:spPr>
            <a:xfrm>
              <a:off x="7409122" y="360200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B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Ti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6"/>
              <a:ext cx="753024" cy="726081"/>
              <a:chOff x="791085" y="3618558"/>
              <a:chExt cx="586851" cy="613600"/>
            </a:xfrm>
          </p:grpSpPr>
          <p:sp>
            <p:nvSpPr>
              <p:cNvPr id="1036" name="วงรี 1035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7" name="กล่องข้อความ 103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913774" y="3685954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BEC8951B-74BB-8D3B-1714-C7FAA5A8D49F}"/>
              </a:ext>
            </a:extLst>
          </p:cNvPr>
          <p:cNvGrpSpPr/>
          <p:nvPr/>
        </p:nvGrpSpPr>
        <p:grpSpPr>
          <a:xfrm>
            <a:off x="1373003" y="578491"/>
            <a:ext cx="5266417" cy="5026256"/>
            <a:chOff x="1281254" y="812108"/>
            <a:chExt cx="5266417" cy="5026256"/>
          </a:xfrm>
        </p:grpSpPr>
        <p:grpSp>
          <p:nvGrpSpPr>
            <p:cNvPr id="48" name="กลุ่ม 47">
              <a:extLst>
                <a:ext uri="{FF2B5EF4-FFF2-40B4-BE49-F238E27FC236}">
                  <a16:creationId xmlns:a16="http://schemas.microsoft.com/office/drawing/2014/main" id="{5766EF2D-5838-9ACD-9C3E-D8D976296E2F}"/>
                </a:ext>
              </a:extLst>
            </p:cNvPr>
            <p:cNvGrpSpPr/>
            <p:nvPr/>
          </p:nvGrpSpPr>
          <p:grpSpPr>
            <a:xfrm>
              <a:off x="1281254" y="812108"/>
              <a:ext cx="5266417" cy="5026256"/>
              <a:chOff x="829582" y="1140550"/>
              <a:chExt cx="5266417" cy="5026256"/>
            </a:xfrm>
          </p:grpSpPr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87142E79-4CF7-4DA7-C5BE-3DFDB603305E}"/>
                  </a:ext>
                </a:extLst>
              </p:cNvPr>
              <p:cNvSpPr/>
              <p:nvPr/>
            </p:nvSpPr>
            <p:spPr>
              <a:xfrm>
                <a:off x="829582" y="1140550"/>
                <a:ext cx="5266417" cy="5026256"/>
              </a:xfrm>
              <a:prstGeom prst="roundRect">
                <a:avLst>
                  <a:gd name="adj" fmla="val 12492"/>
                </a:avLst>
              </a:prstGeom>
              <a:solidFill>
                <a:srgbClr val="FF7C80"/>
              </a:solidFill>
              <a:ln w="177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grpSp>
            <p:nvGrpSpPr>
              <p:cNvPr id="41" name="กลุ่ม 40">
                <a:extLst>
                  <a:ext uri="{FF2B5EF4-FFF2-40B4-BE49-F238E27FC236}">
                    <a16:creationId xmlns:a16="http://schemas.microsoft.com/office/drawing/2014/main" id="{7307A354-8B55-4D06-8ED8-F8365E7032F7}"/>
                  </a:ext>
                </a:extLst>
              </p:cNvPr>
              <p:cNvGrpSpPr/>
              <p:nvPr/>
            </p:nvGrpSpPr>
            <p:grpSpPr>
              <a:xfrm>
                <a:off x="1136050" y="1425317"/>
                <a:ext cx="4704855" cy="3607293"/>
                <a:chOff x="3172820" y="742529"/>
                <a:chExt cx="4704855" cy="3607293"/>
              </a:xfrm>
            </p:grpSpPr>
            <p:pic>
              <p:nvPicPr>
                <p:cNvPr id="13" name="รูปภาพ 12">
                  <a:extLst>
                    <a:ext uri="{FF2B5EF4-FFF2-40B4-BE49-F238E27FC236}">
                      <a16:creationId xmlns:a16="http://schemas.microsoft.com/office/drawing/2014/main" id="{A6180282-01C3-D7F8-6896-4F832BBB8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507273" y="408076"/>
                  <a:ext cx="2753439" cy="3422346"/>
                </a:xfrm>
                <a:prstGeom prst="rect">
                  <a:avLst/>
                </a:prstGeom>
              </p:spPr>
            </p:pic>
            <p:pic>
              <p:nvPicPr>
                <p:cNvPr id="30" name="รูปภาพ 29">
                  <a:extLst>
                    <a:ext uri="{FF2B5EF4-FFF2-40B4-BE49-F238E27FC236}">
                      <a16:creationId xmlns:a16="http://schemas.microsoft.com/office/drawing/2014/main" id="{5C99F566-F97F-44F0-E3E6-0B68DDB22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635" b="100000" l="27143" r="74444"/>
                          </a14:imgEffect>
                          <a14:imgEffect>
                            <a14:sharpenSoften amount="50000"/>
                          </a14:imgEffect>
                          <a14:imgEffect>
                            <a14:colorTemperature colorTemp="53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60" r="26693"/>
                <a:stretch/>
              </p:blipFill>
              <p:spPr bwMode="auto">
                <a:xfrm rot="16200000">
                  <a:off x="5711388" y="2183535"/>
                  <a:ext cx="2144381" cy="2188193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46" name="รูปแบบอิสระ: รูปร่าง 45">
                <a:extLst>
                  <a:ext uri="{FF2B5EF4-FFF2-40B4-BE49-F238E27FC236}">
                    <a16:creationId xmlns:a16="http://schemas.microsoft.com/office/drawing/2014/main" id="{FA73347E-4DD0-29C8-7B20-2D40A64B6A7D}"/>
                  </a:ext>
                </a:extLst>
              </p:cNvPr>
              <p:cNvSpPr/>
              <p:nvPr/>
            </p:nvSpPr>
            <p:spPr>
              <a:xfrm>
                <a:off x="854831" y="4668478"/>
                <a:ext cx="5197662" cy="1455088"/>
              </a:xfrm>
              <a:custGeom>
                <a:avLst/>
                <a:gdLst>
                  <a:gd name="connsiteX0" fmla="*/ 20409 w 5133254"/>
                  <a:gd name="connsiteY0" fmla="*/ 27 h 1244211"/>
                  <a:gd name="connsiteX1" fmla="*/ 350193 w 5133254"/>
                  <a:gd name="connsiteY1" fmla="*/ 269850 h 1244211"/>
                  <a:gd name="connsiteX2" fmla="*/ 844868 w 5133254"/>
                  <a:gd name="connsiteY2" fmla="*/ 329811 h 1244211"/>
                  <a:gd name="connsiteX3" fmla="*/ 1309563 w 5133254"/>
                  <a:gd name="connsiteY3" fmla="*/ 299830 h 1244211"/>
                  <a:gd name="connsiteX4" fmla="*/ 1969130 w 5133254"/>
                  <a:gd name="connsiteY4" fmla="*/ 434742 h 1244211"/>
                  <a:gd name="connsiteX5" fmla="*/ 2583727 w 5133254"/>
                  <a:gd name="connsiteY5" fmla="*/ 329811 h 1244211"/>
                  <a:gd name="connsiteX6" fmla="*/ 3288265 w 5133254"/>
                  <a:gd name="connsiteY6" fmla="*/ 404761 h 1244211"/>
                  <a:gd name="connsiteX7" fmla="*/ 3737970 w 5133254"/>
                  <a:gd name="connsiteY7" fmla="*/ 284840 h 1244211"/>
                  <a:gd name="connsiteX8" fmla="*/ 4367557 w 5133254"/>
                  <a:gd name="connsiteY8" fmla="*/ 464722 h 1244211"/>
                  <a:gd name="connsiteX9" fmla="*/ 4832252 w 5133254"/>
                  <a:gd name="connsiteY9" fmla="*/ 314820 h 1244211"/>
                  <a:gd name="connsiteX10" fmla="*/ 4997143 w 5133254"/>
                  <a:gd name="connsiteY10" fmla="*/ 224879 h 1244211"/>
                  <a:gd name="connsiteX11" fmla="*/ 5117065 w 5133254"/>
                  <a:gd name="connsiteY11" fmla="*/ 164919 h 1244211"/>
                  <a:gd name="connsiteX12" fmla="*/ 5132055 w 5133254"/>
                  <a:gd name="connsiteY12" fmla="*/ 674584 h 1244211"/>
                  <a:gd name="connsiteX13" fmla="*/ 5117065 w 5133254"/>
                  <a:gd name="connsiteY13" fmla="*/ 809496 h 1244211"/>
                  <a:gd name="connsiteX14" fmla="*/ 5072094 w 5133254"/>
                  <a:gd name="connsiteY14" fmla="*/ 869456 h 1244211"/>
                  <a:gd name="connsiteX15" fmla="*/ 5012134 w 5133254"/>
                  <a:gd name="connsiteY15" fmla="*/ 959397 h 1244211"/>
                  <a:gd name="connsiteX16" fmla="*/ 4922193 w 5133254"/>
                  <a:gd name="connsiteY16" fmla="*/ 1094309 h 1244211"/>
                  <a:gd name="connsiteX17" fmla="*/ 4802271 w 5133254"/>
                  <a:gd name="connsiteY17" fmla="*/ 1199240 h 1244211"/>
                  <a:gd name="connsiteX18" fmla="*/ 4577419 w 5133254"/>
                  <a:gd name="connsiteY18" fmla="*/ 1229220 h 1244211"/>
                  <a:gd name="connsiteX19" fmla="*/ 3932842 w 5133254"/>
                  <a:gd name="connsiteY19" fmla="*/ 1229220 h 1244211"/>
                  <a:gd name="connsiteX20" fmla="*/ 754927 w 5133254"/>
                  <a:gd name="connsiteY20" fmla="*/ 1244211 h 1244211"/>
                  <a:gd name="connsiteX21" fmla="*/ 485104 w 5133254"/>
                  <a:gd name="connsiteY21" fmla="*/ 1214230 h 1244211"/>
                  <a:gd name="connsiteX22" fmla="*/ 335202 w 5133254"/>
                  <a:gd name="connsiteY22" fmla="*/ 1139279 h 1244211"/>
                  <a:gd name="connsiteX23" fmla="*/ 215281 w 5133254"/>
                  <a:gd name="connsiteY23" fmla="*/ 1034348 h 1244211"/>
                  <a:gd name="connsiteX24" fmla="*/ 65379 w 5133254"/>
                  <a:gd name="connsiteY24" fmla="*/ 869456 h 1244211"/>
                  <a:gd name="connsiteX25" fmla="*/ 35399 w 5133254"/>
                  <a:gd name="connsiteY25" fmla="*/ 569653 h 1244211"/>
                  <a:gd name="connsiteX26" fmla="*/ 35399 w 5133254"/>
                  <a:gd name="connsiteY26" fmla="*/ 254860 h 1244211"/>
                  <a:gd name="connsiteX27" fmla="*/ 20409 w 5133254"/>
                  <a:gd name="connsiteY27" fmla="*/ 27 h 124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133254" h="1244211">
                    <a:moveTo>
                      <a:pt x="20409" y="27"/>
                    </a:moveTo>
                    <a:cubicBezTo>
                      <a:pt x="72874" y="2525"/>
                      <a:pt x="212783" y="214886"/>
                      <a:pt x="350193" y="269850"/>
                    </a:cubicBezTo>
                    <a:cubicBezTo>
                      <a:pt x="487603" y="324814"/>
                      <a:pt x="684973" y="324814"/>
                      <a:pt x="844868" y="329811"/>
                    </a:cubicBezTo>
                    <a:cubicBezTo>
                      <a:pt x="1004763" y="334808"/>
                      <a:pt x="1122186" y="282342"/>
                      <a:pt x="1309563" y="299830"/>
                    </a:cubicBezTo>
                    <a:cubicBezTo>
                      <a:pt x="1496940" y="317318"/>
                      <a:pt x="1756769" y="429745"/>
                      <a:pt x="1969130" y="434742"/>
                    </a:cubicBezTo>
                    <a:cubicBezTo>
                      <a:pt x="2181491" y="439739"/>
                      <a:pt x="2363871" y="334808"/>
                      <a:pt x="2583727" y="329811"/>
                    </a:cubicBezTo>
                    <a:cubicBezTo>
                      <a:pt x="2803583" y="324814"/>
                      <a:pt x="3095891" y="412256"/>
                      <a:pt x="3288265" y="404761"/>
                    </a:cubicBezTo>
                    <a:cubicBezTo>
                      <a:pt x="3480639" y="397266"/>
                      <a:pt x="3558088" y="274847"/>
                      <a:pt x="3737970" y="284840"/>
                    </a:cubicBezTo>
                    <a:cubicBezTo>
                      <a:pt x="3917852" y="294834"/>
                      <a:pt x="4185177" y="459725"/>
                      <a:pt x="4367557" y="464722"/>
                    </a:cubicBezTo>
                    <a:cubicBezTo>
                      <a:pt x="4549937" y="469719"/>
                      <a:pt x="4727321" y="354794"/>
                      <a:pt x="4832252" y="314820"/>
                    </a:cubicBezTo>
                    <a:cubicBezTo>
                      <a:pt x="4937183" y="274846"/>
                      <a:pt x="4949674" y="249862"/>
                      <a:pt x="4997143" y="224879"/>
                    </a:cubicBezTo>
                    <a:cubicBezTo>
                      <a:pt x="5044612" y="199896"/>
                      <a:pt x="5094580" y="89968"/>
                      <a:pt x="5117065" y="164919"/>
                    </a:cubicBezTo>
                    <a:cubicBezTo>
                      <a:pt x="5139550" y="239870"/>
                      <a:pt x="5132055" y="567155"/>
                      <a:pt x="5132055" y="674584"/>
                    </a:cubicBezTo>
                    <a:cubicBezTo>
                      <a:pt x="5132055" y="782013"/>
                      <a:pt x="5117065" y="809496"/>
                      <a:pt x="5117065" y="809496"/>
                    </a:cubicBezTo>
                    <a:cubicBezTo>
                      <a:pt x="5107072" y="841975"/>
                      <a:pt x="5089583" y="844473"/>
                      <a:pt x="5072094" y="869456"/>
                    </a:cubicBezTo>
                    <a:cubicBezTo>
                      <a:pt x="5054606" y="894440"/>
                      <a:pt x="5012134" y="959397"/>
                      <a:pt x="5012134" y="959397"/>
                    </a:cubicBezTo>
                    <a:cubicBezTo>
                      <a:pt x="4987151" y="996873"/>
                      <a:pt x="4957170" y="1054335"/>
                      <a:pt x="4922193" y="1094309"/>
                    </a:cubicBezTo>
                    <a:cubicBezTo>
                      <a:pt x="4887216" y="1134283"/>
                      <a:pt x="4859733" y="1176755"/>
                      <a:pt x="4802271" y="1199240"/>
                    </a:cubicBezTo>
                    <a:cubicBezTo>
                      <a:pt x="4744809" y="1221725"/>
                      <a:pt x="4722324" y="1224223"/>
                      <a:pt x="4577419" y="1229220"/>
                    </a:cubicBezTo>
                    <a:cubicBezTo>
                      <a:pt x="4432514" y="1234217"/>
                      <a:pt x="3932842" y="1229220"/>
                      <a:pt x="3932842" y="1229220"/>
                    </a:cubicBezTo>
                    <a:lnTo>
                      <a:pt x="754927" y="1244211"/>
                    </a:lnTo>
                    <a:cubicBezTo>
                      <a:pt x="180304" y="1241713"/>
                      <a:pt x="555058" y="1231719"/>
                      <a:pt x="485104" y="1214230"/>
                    </a:cubicBezTo>
                    <a:cubicBezTo>
                      <a:pt x="415150" y="1196741"/>
                      <a:pt x="380173" y="1169259"/>
                      <a:pt x="335202" y="1139279"/>
                    </a:cubicBezTo>
                    <a:cubicBezTo>
                      <a:pt x="290232" y="1109299"/>
                      <a:pt x="260251" y="1079318"/>
                      <a:pt x="215281" y="1034348"/>
                    </a:cubicBezTo>
                    <a:cubicBezTo>
                      <a:pt x="170311" y="989378"/>
                      <a:pt x="95359" y="946905"/>
                      <a:pt x="65379" y="869456"/>
                    </a:cubicBezTo>
                    <a:cubicBezTo>
                      <a:pt x="35399" y="792007"/>
                      <a:pt x="40396" y="672086"/>
                      <a:pt x="35399" y="569653"/>
                    </a:cubicBezTo>
                    <a:cubicBezTo>
                      <a:pt x="30402" y="467220"/>
                      <a:pt x="37897" y="344801"/>
                      <a:pt x="35399" y="254860"/>
                    </a:cubicBezTo>
                    <a:cubicBezTo>
                      <a:pt x="32901" y="164919"/>
                      <a:pt x="-32056" y="-2471"/>
                      <a:pt x="2040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34" name="สี่เหลี่ยมผืนผ้า 33">
                <a:extLst>
                  <a:ext uri="{FF2B5EF4-FFF2-40B4-BE49-F238E27FC236}">
                    <a16:creationId xmlns:a16="http://schemas.microsoft.com/office/drawing/2014/main" id="{01A06700-D1E8-B862-F5D5-4D9E8C587D9A}"/>
                  </a:ext>
                </a:extLst>
              </p:cNvPr>
              <p:cNvSpPr/>
              <p:nvPr/>
            </p:nvSpPr>
            <p:spPr>
              <a:xfrm>
                <a:off x="1084727" y="5186689"/>
                <a:ext cx="4600365" cy="8993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4000" b="1" dirty="0">
                    <a:solidFill>
                      <a:schemeClr val="tx1"/>
                    </a:solidFill>
                    <a:cs typeface="+mj-cs"/>
                  </a:rPr>
                  <a:t>จากภาพ ตรงกับโน้ตเสียงใด?</a:t>
                </a:r>
              </a:p>
            </p:txBody>
          </p:sp>
        </p:grpSp>
        <p:pic>
          <p:nvPicPr>
            <p:cNvPr id="2" name="รูปภาพ 1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9CC5666B-0887-E0C2-BEE6-6C978565A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308" y="1271724"/>
              <a:ext cx="1407577" cy="2703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726228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BAC02FC-165B-B211-6259-1C1BCB02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3" y="134998"/>
            <a:ext cx="1838582" cy="1838582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652580" y="96702"/>
            <a:ext cx="8886840" cy="838098"/>
          </a:xfrm>
          <a:prstGeom prst="roundRect">
            <a:avLst>
              <a:gd name="adj" fmla="val 50000"/>
            </a:avLst>
          </a:prstGeom>
          <a:solidFill>
            <a:srgbClr val="00A6A2">
              <a:alpha val="89804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ตอนที่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1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ทฤษฎีดนตรีสากลเบื้องต้น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/>
                </a:rPr>
                <a:t>ถัดไป</a:t>
              </a:r>
              <a:endPara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/>
                </a:rPr>
                <a:t>ย้อนกลับ</a:t>
              </a:r>
              <a:endPara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0ED699BE-CD82-6AC3-76E5-9AB58D744229}"/>
              </a:ext>
            </a:extLst>
          </p:cNvPr>
          <p:cNvGrpSpPr/>
          <p:nvPr/>
        </p:nvGrpSpPr>
        <p:grpSpPr>
          <a:xfrm>
            <a:off x="502492" y="3816225"/>
            <a:ext cx="11460580" cy="2693400"/>
            <a:chOff x="248420" y="1155500"/>
            <a:chExt cx="5134517" cy="4153349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386912" y="1466193"/>
              <a:ext cx="4996025" cy="2886352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16C0AE5-F200-8D7A-7049-2A3255922860}"/>
                </a:ext>
              </a:extLst>
            </p:cNvPr>
            <p:cNvSpPr/>
            <p:nvPr/>
          </p:nvSpPr>
          <p:spPr>
            <a:xfrm>
              <a:off x="505461" y="1752295"/>
              <a:ext cx="4758926" cy="3556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725488" algn="thaiDist"/>
              <a:r>
                <a:rPr lang="th-TH" sz="3200" dirty="0"/>
                <a:t>เมื่อเสียงของตัวโน้ตมีระดับเสียงที่สูงขึ้นหรือ</a:t>
              </a:r>
              <a:r>
                <a:rPr lang="th-TH" sz="3200" dirty="0" err="1"/>
                <a:t>ต่ำลง</a:t>
              </a:r>
              <a:r>
                <a:rPr lang="th-TH" sz="3200" dirty="0"/>
                <a:t>ไปจนสุดบรรทัด </a:t>
              </a:r>
              <a:r>
                <a:rPr lang="en-US" sz="3200" dirty="0"/>
                <a:t>5 </a:t>
              </a:r>
              <a:r>
                <a:rPr lang="th-TH" sz="3200" dirty="0"/>
                <a:t>เส้นแล้ว เราสามารถใส่โน้ตได้อีกโดยอาศัยเส้นน้อย</a:t>
              </a:r>
            </a:p>
          </p:txBody>
        </p:sp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AC3F2CB6-5C5B-5DB8-048E-7A23C6B1AB8D}"/>
                </a:ext>
              </a:extLst>
            </p:cNvPr>
            <p:cNvSpPr/>
            <p:nvPr/>
          </p:nvSpPr>
          <p:spPr>
            <a:xfrm>
              <a:off x="248420" y="1155500"/>
              <a:ext cx="2122860" cy="1250754"/>
            </a:xfrm>
            <a:prstGeom prst="roundRect">
              <a:avLst/>
            </a:prstGeom>
            <a:solidFill>
              <a:srgbClr val="FA6F0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2. 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เส้นน้อย (</a:t>
              </a:r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Ledger Lines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)</a:t>
              </a:r>
            </a:p>
          </p:txBody>
        </p:sp>
      </p:grpSp>
      <p:grpSp>
        <p:nvGrpSpPr>
          <p:cNvPr id="85" name="กลุ่ม 84">
            <a:extLst>
              <a:ext uri="{FF2B5EF4-FFF2-40B4-BE49-F238E27FC236}">
                <a16:creationId xmlns:a16="http://schemas.microsoft.com/office/drawing/2014/main" id="{F87D5DEA-0F68-04D6-0EDE-65F831B6B0B2}"/>
              </a:ext>
            </a:extLst>
          </p:cNvPr>
          <p:cNvGrpSpPr/>
          <p:nvPr/>
        </p:nvGrpSpPr>
        <p:grpSpPr>
          <a:xfrm>
            <a:off x="1652580" y="1587063"/>
            <a:ext cx="9699671" cy="1469720"/>
            <a:chOff x="1652580" y="1587063"/>
            <a:chExt cx="9699671" cy="1469720"/>
          </a:xfrm>
        </p:grpSpPr>
        <p:grpSp>
          <p:nvGrpSpPr>
            <p:cNvPr id="26" name="กลุ่ม 25">
              <a:extLst>
                <a:ext uri="{FF2B5EF4-FFF2-40B4-BE49-F238E27FC236}">
                  <a16:creationId xmlns:a16="http://schemas.microsoft.com/office/drawing/2014/main" id="{30B8B4B4-037A-BF05-D28A-F24FFDF25988}"/>
                </a:ext>
              </a:extLst>
            </p:cNvPr>
            <p:cNvGrpSpPr/>
            <p:nvPr/>
          </p:nvGrpSpPr>
          <p:grpSpPr>
            <a:xfrm>
              <a:off x="1693773" y="2087004"/>
              <a:ext cx="9658478" cy="608326"/>
              <a:chOff x="6269569" y="2722635"/>
              <a:chExt cx="5119469" cy="1812111"/>
            </a:xfrm>
          </p:grpSpPr>
          <p:cxnSp>
            <p:nvCxnSpPr>
              <p:cNvPr id="20" name="ตัวเชื่อมต่อตรง 19">
                <a:extLst>
                  <a:ext uri="{FF2B5EF4-FFF2-40B4-BE49-F238E27FC236}">
                    <a16:creationId xmlns:a16="http://schemas.microsoft.com/office/drawing/2014/main" id="{0A516952-3C8F-BE14-168D-685F9F130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179657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ตัวเชื่อมต่อตรง 20">
                <a:extLst>
                  <a:ext uri="{FF2B5EF4-FFF2-40B4-BE49-F238E27FC236}">
                    <a16:creationId xmlns:a16="http://schemas.microsoft.com/office/drawing/2014/main" id="{82BFD37A-EB0A-F94A-0124-4C2CBB093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067889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ตัวเชื่อมต่อตรง 21">
                <a:extLst>
                  <a:ext uri="{FF2B5EF4-FFF2-40B4-BE49-F238E27FC236}">
                    <a16:creationId xmlns:a16="http://schemas.microsoft.com/office/drawing/2014/main" id="{EBA88F60-CDCA-96DF-57EE-C71D70628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4534746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ตัวเชื่อมต่อตรง 23">
                <a:extLst>
                  <a:ext uri="{FF2B5EF4-FFF2-40B4-BE49-F238E27FC236}">
                    <a16:creationId xmlns:a16="http://schemas.microsoft.com/office/drawing/2014/main" id="{47486048-6814-EC34-4CBE-47C076CE4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3618384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ตัวเชื่อมต่อตรง 24">
                <a:extLst>
                  <a:ext uri="{FF2B5EF4-FFF2-40B4-BE49-F238E27FC236}">
                    <a16:creationId xmlns:a16="http://schemas.microsoft.com/office/drawing/2014/main" id="{3489A259-84AF-223C-539F-EB90E15FE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569" y="2722635"/>
                <a:ext cx="511946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4" name="รูปภาพ 83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6C09C73B-D5F0-6C1F-5182-5FBFD519E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0" y="1587063"/>
              <a:ext cx="734860" cy="1469720"/>
            </a:xfrm>
            <a:prstGeom prst="rect">
              <a:avLst/>
            </a:prstGeom>
          </p:spPr>
        </p:pic>
      </p:grpSp>
      <p:grpSp>
        <p:nvGrpSpPr>
          <p:cNvPr id="150" name="กลุ่ม 149">
            <a:extLst>
              <a:ext uri="{FF2B5EF4-FFF2-40B4-BE49-F238E27FC236}">
                <a16:creationId xmlns:a16="http://schemas.microsoft.com/office/drawing/2014/main" id="{11EBBCE4-753A-C37E-1B7F-4F1460DFF60C}"/>
              </a:ext>
            </a:extLst>
          </p:cNvPr>
          <p:cNvGrpSpPr/>
          <p:nvPr/>
        </p:nvGrpSpPr>
        <p:grpSpPr>
          <a:xfrm>
            <a:off x="2448891" y="2113012"/>
            <a:ext cx="494835" cy="1138752"/>
            <a:chOff x="2448891" y="2113012"/>
            <a:chExt cx="494835" cy="1138752"/>
          </a:xfrm>
        </p:grpSpPr>
        <p:pic>
          <p:nvPicPr>
            <p:cNvPr id="87" name="รูปภาพ 86">
              <a:extLst>
                <a:ext uri="{FF2B5EF4-FFF2-40B4-BE49-F238E27FC236}">
                  <a16:creationId xmlns:a16="http://schemas.microsoft.com/office/drawing/2014/main" id="{6711060A-3F5C-FC79-A16F-1FAAF349F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13" b="90187" l="10000" r="90000">
                          <a14:foregroundMark x1="63077" y1="87383" x2="41538" y2="901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891" y="2113012"/>
              <a:ext cx="494835" cy="814574"/>
            </a:xfrm>
            <a:prstGeom prst="rect">
              <a:avLst/>
            </a:prstGeom>
          </p:spPr>
        </p:pic>
        <p:grpSp>
          <p:nvGrpSpPr>
            <p:cNvPr id="105" name="กลุ่ม 104">
              <a:extLst>
                <a:ext uri="{FF2B5EF4-FFF2-40B4-BE49-F238E27FC236}">
                  <a16:creationId xmlns:a16="http://schemas.microsoft.com/office/drawing/2014/main" id="{3710100D-2822-3133-0BEE-F56CE08A0CFB}"/>
                </a:ext>
              </a:extLst>
            </p:cNvPr>
            <p:cNvGrpSpPr/>
            <p:nvPr/>
          </p:nvGrpSpPr>
          <p:grpSpPr>
            <a:xfrm>
              <a:off x="2479605" y="2953585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06" name="วงรี 105">
                <a:extLst>
                  <a:ext uri="{FF2B5EF4-FFF2-40B4-BE49-F238E27FC236}">
                    <a16:creationId xmlns:a16="http://schemas.microsoft.com/office/drawing/2014/main" id="{638F9EF7-6C51-CFB1-E7E8-319FB55E755A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07" name="สี่เหลี่ยมผืนผ้า 106">
                <a:extLst>
                  <a:ext uri="{FF2B5EF4-FFF2-40B4-BE49-F238E27FC236}">
                    <a16:creationId xmlns:a16="http://schemas.microsoft.com/office/drawing/2014/main" id="{0E7E30CB-F35C-A6C3-B89D-38515A698BA1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</a:t>
                </a:r>
                <a:endParaRPr lang="th-TH" sz="2000" dirty="0"/>
              </a:p>
            </p:txBody>
          </p:sp>
        </p:grpSp>
      </p:grpSp>
      <p:grpSp>
        <p:nvGrpSpPr>
          <p:cNvPr id="149" name="กลุ่ม 148">
            <a:extLst>
              <a:ext uri="{FF2B5EF4-FFF2-40B4-BE49-F238E27FC236}">
                <a16:creationId xmlns:a16="http://schemas.microsoft.com/office/drawing/2014/main" id="{E5FA54B1-49F0-8030-4ECF-56E766E0F940}"/>
              </a:ext>
            </a:extLst>
          </p:cNvPr>
          <p:cNvGrpSpPr/>
          <p:nvPr/>
        </p:nvGrpSpPr>
        <p:grpSpPr>
          <a:xfrm>
            <a:off x="2980385" y="2186652"/>
            <a:ext cx="446400" cy="1131925"/>
            <a:chOff x="2980385" y="2186652"/>
            <a:chExt cx="446400" cy="1131925"/>
          </a:xfrm>
        </p:grpSpPr>
        <p:grpSp>
          <p:nvGrpSpPr>
            <p:cNvPr id="97" name="กลุ่ม 96">
              <a:extLst>
                <a:ext uri="{FF2B5EF4-FFF2-40B4-BE49-F238E27FC236}">
                  <a16:creationId xmlns:a16="http://schemas.microsoft.com/office/drawing/2014/main" id="{04DB1E16-6F96-16AC-01B9-2B77052E7EF5}"/>
                </a:ext>
              </a:extLst>
            </p:cNvPr>
            <p:cNvGrpSpPr/>
            <p:nvPr/>
          </p:nvGrpSpPr>
          <p:grpSpPr>
            <a:xfrm>
              <a:off x="2980385" y="2186652"/>
              <a:ext cx="446400" cy="814574"/>
              <a:chOff x="2980385" y="2186652"/>
              <a:chExt cx="446400" cy="814574"/>
            </a:xfrm>
          </p:grpSpPr>
          <p:cxnSp>
            <p:nvCxnSpPr>
              <p:cNvPr id="5" name="ตัวเชื่อมต่อตรง 4">
                <a:extLst>
                  <a:ext uri="{FF2B5EF4-FFF2-40B4-BE49-F238E27FC236}">
                    <a16:creationId xmlns:a16="http://schemas.microsoft.com/office/drawing/2014/main" id="{4E96A19B-6D56-0B4A-26C4-7872AFF1A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0385" y="2867911"/>
                <a:ext cx="42600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8" name="รูปภาพ 87">
                <a:extLst>
                  <a:ext uri="{FF2B5EF4-FFF2-40B4-BE49-F238E27FC236}">
                    <a16:creationId xmlns:a16="http://schemas.microsoft.com/office/drawing/2014/main" id="{5BA20649-905D-1253-AACC-6D8FB3983C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/>
              <a:stretch/>
            </p:blipFill>
            <p:spPr>
              <a:xfrm>
                <a:off x="3040431" y="2186652"/>
                <a:ext cx="386354" cy="814574"/>
              </a:xfrm>
              <a:prstGeom prst="rect">
                <a:avLst/>
              </a:prstGeom>
            </p:spPr>
          </p:pic>
        </p:grpSp>
        <p:grpSp>
          <p:nvGrpSpPr>
            <p:cNvPr id="108" name="กลุ่ม 107">
              <a:extLst>
                <a:ext uri="{FF2B5EF4-FFF2-40B4-BE49-F238E27FC236}">
                  <a16:creationId xmlns:a16="http://schemas.microsoft.com/office/drawing/2014/main" id="{476C9931-D774-97FF-666F-192BDE767FCA}"/>
                </a:ext>
              </a:extLst>
            </p:cNvPr>
            <p:cNvGrpSpPr/>
            <p:nvPr/>
          </p:nvGrpSpPr>
          <p:grpSpPr>
            <a:xfrm>
              <a:off x="2980385" y="3020398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09" name="วงรี 108">
                <a:extLst>
                  <a:ext uri="{FF2B5EF4-FFF2-40B4-BE49-F238E27FC236}">
                    <a16:creationId xmlns:a16="http://schemas.microsoft.com/office/drawing/2014/main" id="{193873F4-58FF-11D1-4970-A0F3C3219B1F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10" name="สี่เหลี่ยมผืนผ้า 109">
                <a:extLst>
                  <a:ext uri="{FF2B5EF4-FFF2-40B4-BE49-F238E27FC236}">
                    <a16:creationId xmlns:a16="http://schemas.microsoft.com/office/drawing/2014/main" id="{BC7EE5E6-D03D-1D9D-C736-7235C93D3C8F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</a:t>
                </a:r>
                <a:endParaRPr lang="th-TH" sz="2000" dirty="0"/>
              </a:p>
            </p:txBody>
          </p:sp>
        </p:grpSp>
      </p:grpSp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5F264B03-1C5B-FF84-39F4-03675C3623E1}"/>
              </a:ext>
            </a:extLst>
          </p:cNvPr>
          <p:cNvGrpSpPr/>
          <p:nvPr/>
        </p:nvGrpSpPr>
        <p:grpSpPr>
          <a:xfrm>
            <a:off x="3622411" y="2288486"/>
            <a:ext cx="478992" cy="1137851"/>
            <a:chOff x="3622411" y="2288486"/>
            <a:chExt cx="478992" cy="1137851"/>
          </a:xfrm>
        </p:grpSpPr>
        <p:grpSp>
          <p:nvGrpSpPr>
            <p:cNvPr id="98" name="กลุ่ม 97">
              <a:extLst>
                <a:ext uri="{FF2B5EF4-FFF2-40B4-BE49-F238E27FC236}">
                  <a16:creationId xmlns:a16="http://schemas.microsoft.com/office/drawing/2014/main" id="{A15A0366-39E2-31BF-B0A2-0A70F3CD6812}"/>
                </a:ext>
              </a:extLst>
            </p:cNvPr>
            <p:cNvGrpSpPr/>
            <p:nvPr/>
          </p:nvGrpSpPr>
          <p:grpSpPr>
            <a:xfrm>
              <a:off x="3675396" y="2288486"/>
              <a:ext cx="426007" cy="814574"/>
              <a:chOff x="3675396" y="2288486"/>
              <a:chExt cx="426007" cy="814574"/>
            </a:xfrm>
          </p:grpSpPr>
          <p:cxnSp>
            <p:nvCxnSpPr>
              <p:cNvPr id="12" name="ตัวเชื่อมต่อตรง 11">
                <a:extLst>
                  <a:ext uri="{FF2B5EF4-FFF2-40B4-BE49-F238E27FC236}">
                    <a16:creationId xmlns:a16="http://schemas.microsoft.com/office/drawing/2014/main" id="{D81210BF-D381-48E1-CE93-CB6C42A4EC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5396" y="2867911"/>
                <a:ext cx="42600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9" name="รูปภาพ 88">
                <a:extLst>
                  <a:ext uri="{FF2B5EF4-FFF2-40B4-BE49-F238E27FC236}">
                    <a16:creationId xmlns:a16="http://schemas.microsoft.com/office/drawing/2014/main" id="{D4E632DE-5AC4-2943-203A-03442D3A5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76" r="14608"/>
              <a:stretch/>
            </p:blipFill>
            <p:spPr>
              <a:xfrm>
                <a:off x="3710861" y="2288486"/>
                <a:ext cx="318258" cy="814574"/>
              </a:xfrm>
              <a:prstGeom prst="rect">
                <a:avLst/>
              </a:prstGeom>
            </p:spPr>
          </p:pic>
        </p:grpSp>
        <p:grpSp>
          <p:nvGrpSpPr>
            <p:cNvPr id="111" name="กลุ่ม 110">
              <a:extLst>
                <a:ext uri="{FF2B5EF4-FFF2-40B4-BE49-F238E27FC236}">
                  <a16:creationId xmlns:a16="http://schemas.microsoft.com/office/drawing/2014/main" id="{E092EDE2-8890-D336-CB79-B60FC15BC0F7}"/>
                </a:ext>
              </a:extLst>
            </p:cNvPr>
            <p:cNvGrpSpPr/>
            <p:nvPr/>
          </p:nvGrpSpPr>
          <p:grpSpPr>
            <a:xfrm>
              <a:off x="3622411" y="3128158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12" name="วงรี 111">
                <a:extLst>
                  <a:ext uri="{FF2B5EF4-FFF2-40B4-BE49-F238E27FC236}">
                    <a16:creationId xmlns:a16="http://schemas.microsoft.com/office/drawing/2014/main" id="{261B4C5E-84EB-FD0B-0C72-AF1659AEEB88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13" name="สี่เหลี่ยมผืนผ้า 112">
                <a:extLst>
                  <a:ext uri="{FF2B5EF4-FFF2-40B4-BE49-F238E27FC236}">
                    <a16:creationId xmlns:a16="http://schemas.microsoft.com/office/drawing/2014/main" id="{BE103132-179D-6CC1-6A10-9DF2C9AF4B75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B</a:t>
                </a:r>
                <a:endParaRPr lang="th-TH" sz="2000" dirty="0"/>
              </a:p>
            </p:txBody>
          </p:sp>
        </p:grpSp>
      </p:grpSp>
      <p:grpSp>
        <p:nvGrpSpPr>
          <p:cNvPr id="147" name="กลุ่ม 146">
            <a:extLst>
              <a:ext uri="{FF2B5EF4-FFF2-40B4-BE49-F238E27FC236}">
                <a16:creationId xmlns:a16="http://schemas.microsoft.com/office/drawing/2014/main" id="{E4417062-404D-4666-9484-5AAC1A9151E5}"/>
              </a:ext>
            </a:extLst>
          </p:cNvPr>
          <p:cNvGrpSpPr/>
          <p:nvPr/>
        </p:nvGrpSpPr>
        <p:grpSpPr>
          <a:xfrm>
            <a:off x="4403902" y="2367075"/>
            <a:ext cx="460420" cy="1176803"/>
            <a:chOff x="4403902" y="2367075"/>
            <a:chExt cx="460420" cy="1176803"/>
          </a:xfrm>
        </p:grpSpPr>
        <p:grpSp>
          <p:nvGrpSpPr>
            <p:cNvPr id="99" name="กลุ่ม 98">
              <a:extLst>
                <a:ext uri="{FF2B5EF4-FFF2-40B4-BE49-F238E27FC236}">
                  <a16:creationId xmlns:a16="http://schemas.microsoft.com/office/drawing/2014/main" id="{08057224-80DB-3E7D-C934-0FCB65B12107}"/>
                </a:ext>
              </a:extLst>
            </p:cNvPr>
            <p:cNvGrpSpPr/>
            <p:nvPr/>
          </p:nvGrpSpPr>
          <p:grpSpPr>
            <a:xfrm>
              <a:off x="4403902" y="2367075"/>
              <a:ext cx="460420" cy="814574"/>
              <a:chOff x="4403902" y="2367075"/>
              <a:chExt cx="460420" cy="814574"/>
            </a:xfrm>
          </p:grpSpPr>
          <p:grpSp>
            <p:nvGrpSpPr>
              <p:cNvPr id="47" name="กลุ่ม 46">
                <a:extLst>
                  <a:ext uri="{FF2B5EF4-FFF2-40B4-BE49-F238E27FC236}">
                    <a16:creationId xmlns:a16="http://schemas.microsoft.com/office/drawing/2014/main" id="{9040B38D-3005-DC1C-D3E1-E6A83111E6C5}"/>
                  </a:ext>
                </a:extLst>
              </p:cNvPr>
              <p:cNvGrpSpPr/>
              <p:nvPr/>
            </p:nvGrpSpPr>
            <p:grpSpPr>
              <a:xfrm>
                <a:off x="4403902" y="2867911"/>
                <a:ext cx="426007" cy="158380"/>
                <a:chOff x="4403902" y="2867911"/>
                <a:chExt cx="426007" cy="158380"/>
              </a:xfrm>
            </p:grpSpPr>
            <p:cxnSp>
              <p:nvCxnSpPr>
                <p:cNvPr id="30" name="ตัวเชื่อมต่อตรง 29">
                  <a:extLst>
                    <a:ext uri="{FF2B5EF4-FFF2-40B4-BE49-F238E27FC236}">
                      <a16:creationId xmlns:a16="http://schemas.microsoft.com/office/drawing/2014/main" id="{E00ACA7B-74A4-DB01-C265-978B1BFBB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3902" y="2867911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ตัวเชื่อมต่อตรง 32">
                  <a:extLst>
                    <a:ext uri="{FF2B5EF4-FFF2-40B4-BE49-F238E27FC236}">
                      <a16:creationId xmlns:a16="http://schemas.microsoft.com/office/drawing/2014/main" id="{B4777660-51DC-AC10-4496-805009BD0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3902" y="3026291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0" name="รูปภาพ 89">
                <a:extLst>
                  <a:ext uri="{FF2B5EF4-FFF2-40B4-BE49-F238E27FC236}">
                    <a16:creationId xmlns:a16="http://schemas.microsoft.com/office/drawing/2014/main" id="{4A031DC6-76A4-CE74-04E9-0201B3547C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/>
              <a:stretch/>
            </p:blipFill>
            <p:spPr>
              <a:xfrm>
                <a:off x="4477968" y="2367075"/>
                <a:ext cx="386354" cy="814574"/>
              </a:xfrm>
              <a:prstGeom prst="rect">
                <a:avLst/>
              </a:prstGeom>
            </p:spPr>
          </p:pic>
        </p:grpSp>
        <p:grpSp>
          <p:nvGrpSpPr>
            <p:cNvPr id="114" name="กลุ่ม 113">
              <a:extLst>
                <a:ext uri="{FF2B5EF4-FFF2-40B4-BE49-F238E27FC236}">
                  <a16:creationId xmlns:a16="http://schemas.microsoft.com/office/drawing/2014/main" id="{B3FE2CFA-A5CA-CCBC-B48A-399F5FAE29EE}"/>
                </a:ext>
              </a:extLst>
            </p:cNvPr>
            <p:cNvGrpSpPr/>
            <p:nvPr/>
          </p:nvGrpSpPr>
          <p:grpSpPr>
            <a:xfrm>
              <a:off x="4423727" y="3245699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15" name="วงรี 114">
                <a:extLst>
                  <a:ext uri="{FF2B5EF4-FFF2-40B4-BE49-F238E27FC236}">
                    <a16:creationId xmlns:a16="http://schemas.microsoft.com/office/drawing/2014/main" id="{7785D33A-1C53-043B-A80C-E9DD55FFB496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16" name="สี่เหลี่ยมผืนผ้า 115">
                <a:extLst>
                  <a:ext uri="{FF2B5EF4-FFF2-40B4-BE49-F238E27FC236}">
                    <a16:creationId xmlns:a16="http://schemas.microsoft.com/office/drawing/2014/main" id="{E7984A53-80A3-7390-C93C-9FE9BB0234F8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A</a:t>
                </a:r>
                <a:endParaRPr lang="th-TH" sz="2000" dirty="0"/>
              </a:p>
            </p:txBody>
          </p:sp>
        </p:grpSp>
      </p:grpSp>
      <p:grpSp>
        <p:nvGrpSpPr>
          <p:cNvPr id="146" name="กลุ่ม 145">
            <a:extLst>
              <a:ext uri="{FF2B5EF4-FFF2-40B4-BE49-F238E27FC236}">
                <a16:creationId xmlns:a16="http://schemas.microsoft.com/office/drawing/2014/main" id="{1147BAB3-20D2-4DBD-A0FE-F76625E8862C}"/>
              </a:ext>
            </a:extLst>
          </p:cNvPr>
          <p:cNvGrpSpPr/>
          <p:nvPr/>
        </p:nvGrpSpPr>
        <p:grpSpPr>
          <a:xfrm>
            <a:off x="5113496" y="2441404"/>
            <a:ext cx="454452" cy="1169287"/>
            <a:chOff x="5113496" y="2441404"/>
            <a:chExt cx="454452" cy="1169287"/>
          </a:xfrm>
        </p:grpSpPr>
        <p:grpSp>
          <p:nvGrpSpPr>
            <p:cNvPr id="100" name="กลุ่ม 99">
              <a:extLst>
                <a:ext uri="{FF2B5EF4-FFF2-40B4-BE49-F238E27FC236}">
                  <a16:creationId xmlns:a16="http://schemas.microsoft.com/office/drawing/2014/main" id="{D07BF383-1C17-8B9D-56C6-1AE2689B088E}"/>
                </a:ext>
              </a:extLst>
            </p:cNvPr>
            <p:cNvGrpSpPr/>
            <p:nvPr/>
          </p:nvGrpSpPr>
          <p:grpSpPr>
            <a:xfrm>
              <a:off x="5113985" y="2441404"/>
              <a:ext cx="453963" cy="814574"/>
              <a:chOff x="5113985" y="2441404"/>
              <a:chExt cx="453963" cy="814574"/>
            </a:xfrm>
          </p:grpSpPr>
          <p:grpSp>
            <p:nvGrpSpPr>
              <p:cNvPr id="48" name="กลุ่ม 47">
                <a:extLst>
                  <a:ext uri="{FF2B5EF4-FFF2-40B4-BE49-F238E27FC236}">
                    <a16:creationId xmlns:a16="http://schemas.microsoft.com/office/drawing/2014/main" id="{A2745C65-DD8E-8EA0-EDF0-F13E20EBF511}"/>
                  </a:ext>
                </a:extLst>
              </p:cNvPr>
              <p:cNvGrpSpPr/>
              <p:nvPr/>
            </p:nvGrpSpPr>
            <p:grpSpPr>
              <a:xfrm>
                <a:off x="5113985" y="2867911"/>
                <a:ext cx="426007" cy="158380"/>
                <a:chOff x="4403902" y="2867911"/>
                <a:chExt cx="426007" cy="158380"/>
              </a:xfrm>
            </p:grpSpPr>
            <p:cxnSp>
              <p:nvCxnSpPr>
                <p:cNvPr id="49" name="ตัวเชื่อมต่อตรง 48">
                  <a:extLst>
                    <a:ext uri="{FF2B5EF4-FFF2-40B4-BE49-F238E27FC236}">
                      <a16:creationId xmlns:a16="http://schemas.microsoft.com/office/drawing/2014/main" id="{DF015BA7-3F2A-B12D-3A48-424F5ACBA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3902" y="2867911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ตัวเชื่อมต่อตรง 62">
                  <a:extLst>
                    <a:ext uri="{FF2B5EF4-FFF2-40B4-BE49-F238E27FC236}">
                      <a16:creationId xmlns:a16="http://schemas.microsoft.com/office/drawing/2014/main" id="{C6AC0898-41C5-A027-6A8F-98E54902B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3902" y="3026291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1" name="รูปภาพ 90">
                <a:extLst>
                  <a:ext uri="{FF2B5EF4-FFF2-40B4-BE49-F238E27FC236}">
                    <a16:creationId xmlns:a16="http://schemas.microsoft.com/office/drawing/2014/main" id="{C2752ECE-C9AE-E68B-536D-556AB3203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/>
              <a:stretch/>
            </p:blipFill>
            <p:spPr>
              <a:xfrm>
                <a:off x="5181594" y="2441404"/>
                <a:ext cx="386354" cy="814574"/>
              </a:xfrm>
              <a:prstGeom prst="rect">
                <a:avLst/>
              </a:prstGeom>
            </p:spPr>
          </p:pic>
        </p:grpSp>
        <p:grpSp>
          <p:nvGrpSpPr>
            <p:cNvPr id="120" name="กลุ่ม 119">
              <a:extLst>
                <a:ext uri="{FF2B5EF4-FFF2-40B4-BE49-F238E27FC236}">
                  <a16:creationId xmlns:a16="http://schemas.microsoft.com/office/drawing/2014/main" id="{E2A0AB9C-4399-1682-2479-EA4651C660A4}"/>
                </a:ext>
              </a:extLst>
            </p:cNvPr>
            <p:cNvGrpSpPr/>
            <p:nvPr/>
          </p:nvGrpSpPr>
          <p:grpSpPr>
            <a:xfrm>
              <a:off x="5113496" y="3312512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21" name="วงรี 120">
                <a:extLst>
                  <a:ext uri="{FF2B5EF4-FFF2-40B4-BE49-F238E27FC236}">
                    <a16:creationId xmlns:a16="http://schemas.microsoft.com/office/drawing/2014/main" id="{06FB8333-29D8-E7EC-D25D-FCB07BE887C8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22" name="สี่เหลี่ยมผืนผ้า 121">
                <a:extLst>
                  <a:ext uri="{FF2B5EF4-FFF2-40B4-BE49-F238E27FC236}">
                    <a16:creationId xmlns:a16="http://schemas.microsoft.com/office/drawing/2014/main" id="{86CD141A-6223-67D9-6C3E-FCAD124DF16A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</a:t>
                </a:r>
                <a:endParaRPr lang="th-TH" sz="2000" dirty="0"/>
              </a:p>
            </p:txBody>
          </p:sp>
        </p:grpSp>
      </p:grpSp>
      <p:grpSp>
        <p:nvGrpSpPr>
          <p:cNvPr id="145" name="กลุ่ม 144">
            <a:extLst>
              <a:ext uri="{FF2B5EF4-FFF2-40B4-BE49-F238E27FC236}">
                <a16:creationId xmlns:a16="http://schemas.microsoft.com/office/drawing/2014/main" id="{5E56002C-5CDD-058B-011E-21354A2DC5B2}"/>
              </a:ext>
            </a:extLst>
          </p:cNvPr>
          <p:cNvGrpSpPr/>
          <p:nvPr/>
        </p:nvGrpSpPr>
        <p:grpSpPr>
          <a:xfrm>
            <a:off x="7966425" y="1565128"/>
            <a:ext cx="386859" cy="1129760"/>
            <a:chOff x="7966425" y="1565128"/>
            <a:chExt cx="386859" cy="1129760"/>
          </a:xfrm>
        </p:grpSpPr>
        <p:pic>
          <p:nvPicPr>
            <p:cNvPr id="92" name="รูปภาพ 91">
              <a:extLst>
                <a:ext uri="{FF2B5EF4-FFF2-40B4-BE49-F238E27FC236}">
                  <a16:creationId xmlns:a16="http://schemas.microsoft.com/office/drawing/2014/main" id="{E17AD8FE-CD55-0D80-3E77-A71509904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13" b="90187" l="10000" r="90000">
                          <a14:foregroundMark x1="63077" y1="87383" x2="41538" y2="901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6" r="8576"/>
            <a:stretch/>
          </p:blipFill>
          <p:spPr>
            <a:xfrm flipH="1" flipV="1">
              <a:off x="7966425" y="1880314"/>
              <a:ext cx="386354" cy="814574"/>
            </a:xfrm>
            <a:prstGeom prst="rect">
              <a:avLst/>
            </a:prstGeom>
          </p:spPr>
        </p:pic>
        <p:grpSp>
          <p:nvGrpSpPr>
            <p:cNvPr id="123" name="กลุ่ม 122">
              <a:extLst>
                <a:ext uri="{FF2B5EF4-FFF2-40B4-BE49-F238E27FC236}">
                  <a16:creationId xmlns:a16="http://schemas.microsoft.com/office/drawing/2014/main" id="{BD4E584B-73C5-EEE6-D212-EC4856B58A7E}"/>
                </a:ext>
              </a:extLst>
            </p:cNvPr>
            <p:cNvGrpSpPr/>
            <p:nvPr/>
          </p:nvGrpSpPr>
          <p:grpSpPr>
            <a:xfrm>
              <a:off x="7966929" y="1565128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24" name="วงรี 123">
                <a:extLst>
                  <a:ext uri="{FF2B5EF4-FFF2-40B4-BE49-F238E27FC236}">
                    <a16:creationId xmlns:a16="http://schemas.microsoft.com/office/drawing/2014/main" id="{B1EE2B17-CAD6-57D9-04CE-EEFC5456CE76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25" name="สี่เหลี่ยมผืนผ้า 124">
                <a:extLst>
                  <a:ext uri="{FF2B5EF4-FFF2-40B4-BE49-F238E27FC236}">
                    <a16:creationId xmlns:a16="http://schemas.microsoft.com/office/drawing/2014/main" id="{E3889247-7F51-0794-141B-0D0FE316343E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</a:t>
                </a:r>
                <a:endParaRPr lang="th-TH" sz="2000" dirty="0"/>
              </a:p>
            </p:txBody>
          </p:sp>
        </p:grpSp>
      </p:grpSp>
      <p:grpSp>
        <p:nvGrpSpPr>
          <p:cNvPr id="144" name="กลุ่ม 143">
            <a:extLst>
              <a:ext uri="{FF2B5EF4-FFF2-40B4-BE49-F238E27FC236}">
                <a16:creationId xmlns:a16="http://schemas.microsoft.com/office/drawing/2014/main" id="{2791461E-B02C-0938-CCBF-95F966B333DE}"/>
              </a:ext>
            </a:extLst>
          </p:cNvPr>
          <p:cNvGrpSpPr/>
          <p:nvPr/>
        </p:nvGrpSpPr>
        <p:grpSpPr>
          <a:xfrm>
            <a:off x="8520694" y="1452359"/>
            <a:ext cx="426007" cy="1171183"/>
            <a:chOff x="8520694" y="1452359"/>
            <a:chExt cx="426007" cy="1171183"/>
          </a:xfrm>
        </p:grpSpPr>
        <p:grpSp>
          <p:nvGrpSpPr>
            <p:cNvPr id="104" name="กลุ่ม 103">
              <a:extLst>
                <a:ext uri="{FF2B5EF4-FFF2-40B4-BE49-F238E27FC236}">
                  <a16:creationId xmlns:a16="http://schemas.microsoft.com/office/drawing/2014/main" id="{8D451EF5-3D76-07B1-6C36-1055FB833C28}"/>
                </a:ext>
              </a:extLst>
            </p:cNvPr>
            <p:cNvGrpSpPr/>
            <p:nvPr/>
          </p:nvGrpSpPr>
          <p:grpSpPr>
            <a:xfrm>
              <a:off x="8520694" y="1808968"/>
              <a:ext cx="426007" cy="814574"/>
              <a:chOff x="8520694" y="1808968"/>
              <a:chExt cx="426007" cy="814574"/>
            </a:xfrm>
          </p:grpSpPr>
          <p:cxnSp>
            <p:nvCxnSpPr>
              <p:cNvPr id="73" name="ตัวเชื่อมต่อตรง 72">
                <a:extLst>
                  <a:ext uri="{FF2B5EF4-FFF2-40B4-BE49-F238E27FC236}">
                    <a16:creationId xmlns:a16="http://schemas.microsoft.com/office/drawing/2014/main" id="{113432C9-73D5-758D-D603-A19BE95D7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0694" y="1941090"/>
                <a:ext cx="42600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3" name="รูปภาพ 92">
                <a:extLst>
                  <a:ext uri="{FF2B5EF4-FFF2-40B4-BE49-F238E27FC236}">
                    <a16:creationId xmlns:a16="http://schemas.microsoft.com/office/drawing/2014/main" id="{E42E4629-BC21-4E18-B9B6-4A2B52D91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6" r="8576"/>
              <a:stretch/>
            </p:blipFill>
            <p:spPr>
              <a:xfrm flipH="1" flipV="1">
                <a:off x="8527512" y="1808968"/>
                <a:ext cx="386354" cy="814574"/>
              </a:xfrm>
              <a:prstGeom prst="rect">
                <a:avLst/>
              </a:prstGeom>
            </p:spPr>
          </p:pic>
        </p:grpSp>
        <p:grpSp>
          <p:nvGrpSpPr>
            <p:cNvPr id="129" name="กลุ่ม 128">
              <a:extLst>
                <a:ext uri="{FF2B5EF4-FFF2-40B4-BE49-F238E27FC236}">
                  <a16:creationId xmlns:a16="http://schemas.microsoft.com/office/drawing/2014/main" id="{E98290AA-3F38-E1F7-A162-8CA6213DC394}"/>
                </a:ext>
              </a:extLst>
            </p:cNvPr>
            <p:cNvGrpSpPr/>
            <p:nvPr/>
          </p:nvGrpSpPr>
          <p:grpSpPr>
            <a:xfrm>
              <a:off x="8527511" y="1452359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30" name="วงรี 129">
                <a:extLst>
                  <a:ext uri="{FF2B5EF4-FFF2-40B4-BE49-F238E27FC236}">
                    <a16:creationId xmlns:a16="http://schemas.microsoft.com/office/drawing/2014/main" id="{2C3A3087-5A2B-E3C9-0705-0601C0954F78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31" name="สี่เหลี่ยมผืนผ้า 130">
                <a:extLst>
                  <a:ext uri="{FF2B5EF4-FFF2-40B4-BE49-F238E27FC236}">
                    <a16:creationId xmlns:a16="http://schemas.microsoft.com/office/drawing/2014/main" id="{B28A146D-2FED-3830-5A41-E4575A8FC117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A</a:t>
                </a:r>
                <a:endParaRPr lang="th-TH" sz="2000" dirty="0"/>
              </a:p>
            </p:txBody>
          </p:sp>
        </p:grpSp>
      </p:grpSp>
      <p:grpSp>
        <p:nvGrpSpPr>
          <p:cNvPr id="143" name="กลุ่ม 142">
            <a:extLst>
              <a:ext uri="{FF2B5EF4-FFF2-40B4-BE49-F238E27FC236}">
                <a16:creationId xmlns:a16="http://schemas.microsoft.com/office/drawing/2014/main" id="{1EF7F249-A60B-84FF-A94C-E38328F31438}"/>
              </a:ext>
            </a:extLst>
          </p:cNvPr>
          <p:cNvGrpSpPr/>
          <p:nvPr/>
        </p:nvGrpSpPr>
        <p:grpSpPr>
          <a:xfrm>
            <a:off x="9114616" y="1359155"/>
            <a:ext cx="448265" cy="1182815"/>
            <a:chOff x="9114616" y="1359155"/>
            <a:chExt cx="448265" cy="1182815"/>
          </a:xfrm>
        </p:grpSpPr>
        <p:grpSp>
          <p:nvGrpSpPr>
            <p:cNvPr id="103" name="กลุ่ม 102">
              <a:extLst>
                <a:ext uri="{FF2B5EF4-FFF2-40B4-BE49-F238E27FC236}">
                  <a16:creationId xmlns:a16="http://schemas.microsoft.com/office/drawing/2014/main" id="{2101F6D6-E1C2-022A-AE11-8DFB885D4AF0}"/>
                </a:ext>
              </a:extLst>
            </p:cNvPr>
            <p:cNvGrpSpPr/>
            <p:nvPr/>
          </p:nvGrpSpPr>
          <p:grpSpPr>
            <a:xfrm>
              <a:off x="9114616" y="1727396"/>
              <a:ext cx="441843" cy="814574"/>
              <a:chOff x="9114616" y="1727396"/>
              <a:chExt cx="441843" cy="814574"/>
            </a:xfrm>
          </p:grpSpPr>
          <p:cxnSp>
            <p:nvCxnSpPr>
              <p:cNvPr id="74" name="ตัวเชื่อมต่อตรง 73">
                <a:extLst>
                  <a:ext uri="{FF2B5EF4-FFF2-40B4-BE49-F238E27FC236}">
                    <a16:creationId xmlns:a16="http://schemas.microsoft.com/office/drawing/2014/main" id="{6CB3137B-EF71-6525-C9CF-6C0E2CC99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4616" y="1941090"/>
                <a:ext cx="42600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4" name="รูปภาพ 93">
                <a:extLst>
                  <a:ext uri="{FF2B5EF4-FFF2-40B4-BE49-F238E27FC236}">
                    <a16:creationId xmlns:a16="http://schemas.microsoft.com/office/drawing/2014/main" id="{522E8D50-C86C-C4DA-7F78-CCDAED19D3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6" r="8576"/>
              <a:stretch/>
            </p:blipFill>
            <p:spPr>
              <a:xfrm flipH="1" flipV="1">
                <a:off x="9170105" y="1727396"/>
                <a:ext cx="386354" cy="814574"/>
              </a:xfrm>
              <a:prstGeom prst="rect">
                <a:avLst/>
              </a:prstGeom>
            </p:spPr>
          </p:pic>
        </p:grpSp>
        <p:grpSp>
          <p:nvGrpSpPr>
            <p:cNvPr id="132" name="กลุ่ม 131">
              <a:extLst>
                <a:ext uri="{FF2B5EF4-FFF2-40B4-BE49-F238E27FC236}">
                  <a16:creationId xmlns:a16="http://schemas.microsoft.com/office/drawing/2014/main" id="{5CED6F98-BE16-CCEE-532A-0C16F91F571F}"/>
                </a:ext>
              </a:extLst>
            </p:cNvPr>
            <p:cNvGrpSpPr/>
            <p:nvPr/>
          </p:nvGrpSpPr>
          <p:grpSpPr>
            <a:xfrm>
              <a:off x="9176526" y="1359155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33" name="วงรี 132">
                <a:extLst>
                  <a:ext uri="{FF2B5EF4-FFF2-40B4-BE49-F238E27FC236}">
                    <a16:creationId xmlns:a16="http://schemas.microsoft.com/office/drawing/2014/main" id="{7E20BA38-3F2B-C6CD-4464-AC30DD003517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34" name="สี่เหลี่ยมผืนผ้า 133">
                <a:extLst>
                  <a:ext uri="{FF2B5EF4-FFF2-40B4-BE49-F238E27FC236}">
                    <a16:creationId xmlns:a16="http://schemas.microsoft.com/office/drawing/2014/main" id="{4B3F7D8D-8BDD-CF7D-9939-96CD8AB61E4F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B</a:t>
                </a:r>
                <a:endParaRPr lang="th-TH" sz="2000" dirty="0"/>
              </a:p>
            </p:txBody>
          </p:sp>
        </p:grpSp>
      </p:grpSp>
      <p:grpSp>
        <p:nvGrpSpPr>
          <p:cNvPr id="141" name="กลุ่ม 140">
            <a:extLst>
              <a:ext uri="{FF2B5EF4-FFF2-40B4-BE49-F238E27FC236}">
                <a16:creationId xmlns:a16="http://schemas.microsoft.com/office/drawing/2014/main" id="{C1ABA299-601C-F5D2-D1D4-80CDED130F9E}"/>
              </a:ext>
            </a:extLst>
          </p:cNvPr>
          <p:cNvGrpSpPr/>
          <p:nvPr/>
        </p:nvGrpSpPr>
        <p:grpSpPr>
          <a:xfrm>
            <a:off x="10539419" y="1151283"/>
            <a:ext cx="426008" cy="1190251"/>
            <a:chOff x="10539419" y="1151283"/>
            <a:chExt cx="426008" cy="1190251"/>
          </a:xfrm>
        </p:grpSpPr>
        <p:grpSp>
          <p:nvGrpSpPr>
            <p:cNvPr id="101" name="กลุ่ม 100">
              <a:extLst>
                <a:ext uri="{FF2B5EF4-FFF2-40B4-BE49-F238E27FC236}">
                  <a16:creationId xmlns:a16="http://schemas.microsoft.com/office/drawing/2014/main" id="{92C85CC3-4A6A-568C-9E57-ECA1AE778CCD}"/>
                </a:ext>
              </a:extLst>
            </p:cNvPr>
            <p:cNvGrpSpPr/>
            <p:nvPr/>
          </p:nvGrpSpPr>
          <p:grpSpPr>
            <a:xfrm>
              <a:off x="10539420" y="1526960"/>
              <a:ext cx="426007" cy="814574"/>
              <a:chOff x="10539420" y="1526960"/>
              <a:chExt cx="426007" cy="814574"/>
            </a:xfrm>
          </p:grpSpPr>
          <p:grpSp>
            <p:nvGrpSpPr>
              <p:cNvPr id="80" name="กลุ่ม 79">
                <a:extLst>
                  <a:ext uri="{FF2B5EF4-FFF2-40B4-BE49-F238E27FC236}">
                    <a16:creationId xmlns:a16="http://schemas.microsoft.com/office/drawing/2014/main" id="{BC02537E-5E07-1084-F722-C0001EE5A3A1}"/>
                  </a:ext>
                </a:extLst>
              </p:cNvPr>
              <p:cNvGrpSpPr/>
              <p:nvPr/>
            </p:nvGrpSpPr>
            <p:grpSpPr>
              <a:xfrm>
                <a:off x="10539420" y="1767712"/>
                <a:ext cx="426007" cy="162449"/>
                <a:chOff x="3675396" y="2867911"/>
                <a:chExt cx="426007" cy="162449"/>
              </a:xfrm>
            </p:grpSpPr>
            <p:cxnSp>
              <p:nvCxnSpPr>
                <p:cNvPr id="81" name="ตัวเชื่อมต่อตรง 80">
                  <a:extLst>
                    <a:ext uri="{FF2B5EF4-FFF2-40B4-BE49-F238E27FC236}">
                      <a16:creationId xmlns:a16="http://schemas.microsoft.com/office/drawing/2014/main" id="{25EC26CC-532C-C74B-9BA7-3707EDF76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5396" y="2867911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ตัวเชื่อมต่อตรง 81">
                  <a:extLst>
                    <a:ext uri="{FF2B5EF4-FFF2-40B4-BE49-F238E27FC236}">
                      <a16:creationId xmlns:a16="http://schemas.microsoft.com/office/drawing/2014/main" id="{940C9C79-68AC-B952-0555-3D535B1FD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5396" y="3030360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6" name="รูปภาพ 95">
                <a:extLst>
                  <a:ext uri="{FF2B5EF4-FFF2-40B4-BE49-F238E27FC236}">
                    <a16:creationId xmlns:a16="http://schemas.microsoft.com/office/drawing/2014/main" id="{21B21B5C-5711-C335-0B3C-B305AABDD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6" r="8576"/>
              <a:stretch/>
            </p:blipFill>
            <p:spPr>
              <a:xfrm flipH="1" flipV="1">
                <a:off x="10539420" y="1526960"/>
                <a:ext cx="386354" cy="814574"/>
              </a:xfrm>
              <a:prstGeom prst="rect">
                <a:avLst/>
              </a:prstGeom>
            </p:spPr>
          </p:pic>
        </p:grpSp>
        <p:grpSp>
          <p:nvGrpSpPr>
            <p:cNvPr id="135" name="กลุ่ม 134">
              <a:extLst>
                <a:ext uri="{FF2B5EF4-FFF2-40B4-BE49-F238E27FC236}">
                  <a16:creationId xmlns:a16="http://schemas.microsoft.com/office/drawing/2014/main" id="{F3B4AAA0-456D-01E7-3AE0-084B3D3AFA0A}"/>
                </a:ext>
              </a:extLst>
            </p:cNvPr>
            <p:cNvGrpSpPr/>
            <p:nvPr/>
          </p:nvGrpSpPr>
          <p:grpSpPr>
            <a:xfrm>
              <a:off x="10539419" y="1151283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36" name="วงรี 135">
                <a:extLst>
                  <a:ext uri="{FF2B5EF4-FFF2-40B4-BE49-F238E27FC236}">
                    <a16:creationId xmlns:a16="http://schemas.microsoft.com/office/drawing/2014/main" id="{AAC5F93A-EDA2-E9CC-4287-EE05168734AB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37" name="สี่เหลี่ยมผืนผ้า 136">
                <a:extLst>
                  <a:ext uri="{FF2B5EF4-FFF2-40B4-BE49-F238E27FC236}">
                    <a16:creationId xmlns:a16="http://schemas.microsoft.com/office/drawing/2014/main" id="{200A364E-8EED-4E9B-B029-06B311DD2CDC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</a:t>
                </a:r>
                <a:endParaRPr lang="th-TH" sz="2000" dirty="0"/>
              </a:p>
            </p:txBody>
          </p:sp>
        </p:grpSp>
      </p:grpSp>
      <p:grpSp>
        <p:nvGrpSpPr>
          <p:cNvPr id="142" name="กลุ่ม 141">
            <a:extLst>
              <a:ext uri="{FF2B5EF4-FFF2-40B4-BE49-F238E27FC236}">
                <a16:creationId xmlns:a16="http://schemas.microsoft.com/office/drawing/2014/main" id="{1687022B-30B7-E8A9-25EF-7613D921A3D8}"/>
              </a:ext>
            </a:extLst>
          </p:cNvPr>
          <p:cNvGrpSpPr/>
          <p:nvPr/>
        </p:nvGrpSpPr>
        <p:grpSpPr>
          <a:xfrm>
            <a:off x="9812698" y="1237400"/>
            <a:ext cx="442646" cy="1200466"/>
            <a:chOff x="9812698" y="1237400"/>
            <a:chExt cx="442646" cy="1200466"/>
          </a:xfrm>
        </p:grpSpPr>
        <p:grpSp>
          <p:nvGrpSpPr>
            <p:cNvPr id="102" name="กลุ่ม 101">
              <a:extLst>
                <a:ext uri="{FF2B5EF4-FFF2-40B4-BE49-F238E27FC236}">
                  <a16:creationId xmlns:a16="http://schemas.microsoft.com/office/drawing/2014/main" id="{BE360172-B1E0-8FD3-0FE2-1B8129F51B1F}"/>
                </a:ext>
              </a:extLst>
            </p:cNvPr>
            <p:cNvGrpSpPr/>
            <p:nvPr/>
          </p:nvGrpSpPr>
          <p:grpSpPr>
            <a:xfrm>
              <a:off x="9812698" y="1623292"/>
              <a:ext cx="442646" cy="814574"/>
              <a:chOff x="9812698" y="1623292"/>
              <a:chExt cx="442646" cy="814574"/>
            </a:xfrm>
          </p:grpSpPr>
          <p:grpSp>
            <p:nvGrpSpPr>
              <p:cNvPr id="75" name="กลุ่ม 74">
                <a:extLst>
                  <a:ext uri="{FF2B5EF4-FFF2-40B4-BE49-F238E27FC236}">
                    <a16:creationId xmlns:a16="http://schemas.microsoft.com/office/drawing/2014/main" id="{1D9FECF4-E7CC-6D8B-D82D-2DBABB835E87}"/>
                  </a:ext>
                </a:extLst>
              </p:cNvPr>
              <p:cNvGrpSpPr/>
              <p:nvPr/>
            </p:nvGrpSpPr>
            <p:grpSpPr>
              <a:xfrm>
                <a:off x="9829337" y="1767834"/>
                <a:ext cx="426007" cy="158380"/>
                <a:chOff x="4403902" y="2867911"/>
                <a:chExt cx="426007" cy="158380"/>
              </a:xfrm>
            </p:grpSpPr>
            <p:cxnSp>
              <p:nvCxnSpPr>
                <p:cNvPr id="76" name="ตัวเชื่อมต่อตรง 75">
                  <a:extLst>
                    <a:ext uri="{FF2B5EF4-FFF2-40B4-BE49-F238E27FC236}">
                      <a16:creationId xmlns:a16="http://schemas.microsoft.com/office/drawing/2014/main" id="{A4B7D122-7202-A097-0194-DA832B9FD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3902" y="2867911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ตัวเชื่อมต่อตรง 76">
                  <a:extLst>
                    <a:ext uri="{FF2B5EF4-FFF2-40B4-BE49-F238E27FC236}">
                      <a16:creationId xmlns:a16="http://schemas.microsoft.com/office/drawing/2014/main" id="{420A412D-BD26-C0C5-B723-EB857399A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3902" y="3026291"/>
                  <a:ext cx="42600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5" name="รูปภาพ 94">
                <a:extLst>
                  <a:ext uri="{FF2B5EF4-FFF2-40B4-BE49-F238E27FC236}">
                    <a16:creationId xmlns:a16="http://schemas.microsoft.com/office/drawing/2014/main" id="{116405C8-FAB8-11EB-E4A0-BEF75C94F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13" b="90187" l="10000" r="90000">
                            <a14:foregroundMark x1="63077" y1="87383" x2="41538" y2="901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6" r="8576"/>
              <a:stretch/>
            </p:blipFill>
            <p:spPr>
              <a:xfrm flipH="1" flipV="1">
                <a:off x="9812698" y="1623292"/>
                <a:ext cx="386354" cy="814574"/>
              </a:xfrm>
              <a:prstGeom prst="rect">
                <a:avLst/>
              </a:prstGeom>
            </p:spPr>
          </p:pic>
        </p:grpSp>
        <p:grpSp>
          <p:nvGrpSpPr>
            <p:cNvPr id="138" name="กลุ่ม 137">
              <a:extLst>
                <a:ext uri="{FF2B5EF4-FFF2-40B4-BE49-F238E27FC236}">
                  <a16:creationId xmlns:a16="http://schemas.microsoft.com/office/drawing/2014/main" id="{FE38CB69-4279-3D2B-916C-0B9BC8C5698C}"/>
                </a:ext>
              </a:extLst>
            </p:cNvPr>
            <p:cNvGrpSpPr/>
            <p:nvPr/>
          </p:nvGrpSpPr>
          <p:grpSpPr>
            <a:xfrm>
              <a:off x="9846957" y="1237400"/>
              <a:ext cx="386355" cy="298179"/>
              <a:chOff x="6529031" y="4719195"/>
              <a:chExt cx="504497" cy="451518"/>
            </a:xfrm>
            <a:solidFill>
              <a:srgbClr val="32F828"/>
            </a:solidFill>
          </p:grpSpPr>
          <p:sp>
            <p:nvSpPr>
              <p:cNvPr id="139" name="วงรี 138">
                <a:extLst>
                  <a:ext uri="{FF2B5EF4-FFF2-40B4-BE49-F238E27FC236}">
                    <a16:creationId xmlns:a16="http://schemas.microsoft.com/office/drawing/2014/main" id="{DE951B88-5804-0117-7F19-E2C2FF777B4A}"/>
                  </a:ext>
                </a:extLst>
              </p:cNvPr>
              <p:cNvSpPr/>
              <p:nvPr/>
            </p:nvSpPr>
            <p:spPr>
              <a:xfrm>
                <a:off x="6589985" y="4719195"/>
                <a:ext cx="415578" cy="4515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40" name="สี่เหลี่ยมผืนผ้า 139">
                <a:extLst>
                  <a:ext uri="{FF2B5EF4-FFF2-40B4-BE49-F238E27FC236}">
                    <a16:creationId xmlns:a16="http://schemas.microsoft.com/office/drawing/2014/main" id="{CDAE508F-558F-1ABC-7E4A-7D3827D2AFDC}"/>
                  </a:ext>
                </a:extLst>
              </p:cNvPr>
              <p:cNvSpPr/>
              <p:nvPr/>
            </p:nvSpPr>
            <p:spPr>
              <a:xfrm>
                <a:off x="6529031" y="4807558"/>
                <a:ext cx="504497" cy="3329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</a:t>
                </a:r>
                <a:endParaRPr lang="th-TH" sz="2000" dirty="0"/>
              </a:p>
            </p:txBody>
          </p:sp>
        </p:grpSp>
      </p:grpSp>
      <p:pic>
        <p:nvPicPr>
          <p:cNvPr id="151" name="รูปภาพ 150">
            <a:hlinkClick r:id="rId8" action="ppaction://hlinksldjump"/>
            <a:extLst>
              <a:ext uri="{FF2B5EF4-FFF2-40B4-BE49-F238E27FC236}">
                <a16:creationId xmlns:a16="http://schemas.microsoft.com/office/drawing/2014/main" id="{F8A90125-0FC6-0E9C-EF35-060D83928E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18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75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25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hlinkClick r:id="rId2" action="ppaction://hlinksldjump"/>
            <a:extLst>
              <a:ext uri="{FF2B5EF4-FFF2-40B4-BE49-F238E27FC236}">
                <a16:creationId xmlns:a16="http://schemas.microsoft.com/office/drawing/2014/main" id="{56F0BEB3-C58D-1C49-B5C4-894FB405B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  <p:grpSp>
        <p:nvGrpSpPr>
          <p:cNvPr id="37" name="กลุ่ม 36">
            <a:extLst>
              <a:ext uri="{FF2B5EF4-FFF2-40B4-BE49-F238E27FC236}">
                <a16:creationId xmlns:a16="http://schemas.microsoft.com/office/drawing/2014/main" id="{1CDE2EB2-9393-D034-4C3B-5E6453C80F5E}"/>
              </a:ext>
            </a:extLst>
          </p:cNvPr>
          <p:cNvGrpSpPr/>
          <p:nvPr/>
        </p:nvGrpSpPr>
        <p:grpSpPr>
          <a:xfrm>
            <a:off x="7521398" y="1066767"/>
            <a:ext cx="4456675" cy="954446"/>
            <a:chOff x="971068" y="3396163"/>
            <a:chExt cx="4456675" cy="954446"/>
          </a:xfrm>
        </p:grpSpPr>
        <p:grpSp>
          <p:nvGrpSpPr>
            <p:cNvPr id="36" name="กลุ่ม 35">
              <a:extLst>
                <a:ext uri="{FF2B5EF4-FFF2-40B4-BE49-F238E27FC236}">
                  <a16:creationId xmlns:a16="http://schemas.microsoft.com/office/drawing/2014/main" id="{CFFC8AE0-D56F-A716-55E0-3E9D3C63FEF1}"/>
                </a:ext>
              </a:extLst>
            </p:cNvPr>
            <p:cNvGrpSpPr/>
            <p:nvPr/>
          </p:nvGrpSpPr>
          <p:grpSpPr>
            <a:xfrm>
              <a:off x="1289050" y="3396163"/>
              <a:ext cx="4138693" cy="831349"/>
              <a:chOff x="1289050" y="3396163"/>
              <a:chExt cx="4138693" cy="831349"/>
            </a:xfrm>
          </p:grpSpPr>
          <p:sp>
            <p:nvSpPr>
              <p:cNvPr id="58" name="รูปแบบอิสระ: รูปร่าง 57">
                <a:extLst>
                  <a:ext uri="{FF2B5EF4-FFF2-40B4-BE49-F238E27FC236}">
                    <a16:creationId xmlns:a16="http://schemas.microsoft.com/office/drawing/2014/main" id="{5003F18D-0C06-D282-819B-5F9437A86ED5}"/>
                  </a:ext>
                </a:extLst>
              </p:cNvPr>
              <p:cNvSpPr/>
              <p:nvPr/>
            </p:nvSpPr>
            <p:spPr>
              <a:xfrm>
                <a:off x="1289050" y="3396163"/>
                <a:ext cx="2758604" cy="831349"/>
              </a:xfrm>
              <a:custGeom>
                <a:avLst/>
                <a:gdLst>
                  <a:gd name="connsiteX0" fmla="*/ 92419 w 4148550"/>
                  <a:gd name="connsiteY0" fmla="*/ 110637 h 831349"/>
                  <a:gd name="connsiteX1" fmla="*/ 61422 w 4148550"/>
                  <a:gd name="connsiteY1" fmla="*/ 699572 h 831349"/>
                  <a:gd name="connsiteX2" fmla="*/ 898330 w 4148550"/>
                  <a:gd name="connsiteY2" fmla="*/ 777064 h 831349"/>
                  <a:gd name="connsiteX3" fmla="*/ 3595036 w 4148550"/>
                  <a:gd name="connsiteY3" fmla="*/ 823559 h 831349"/>
                  <a:gd name="connsiteX4" fmla="*/ 4059985 w 4148550"/>
                  <a:gd name="connsiteY4" fmla="*/ 792562 h 831349"/>
                  <a:gd name="connsiteX5" fmla="*/ 4121978 w 4148550"/>
                  <a:gd name="connsiteY5" fmla="*/ 467098 h 831349"/>
                  <a:gd name="connsiteX6" fmla="*/ 4121978 w 4148550"/>
                  <a:gd name="connsiteY6" fmla="*/ 141633 h 831349"/>
                  <a:gd name="connsiteX7" fmla="*/ 3796514 w 4148550"/>
                  <a:gd name="connsiteY7" fmla="*/ 64142 h 831349"/>
                  <a:gd name="connsiteX8" fmla="*/ 1843727 w 4148550"/>
                  <a:gd name="connsiteY8" fmla="*/ 48644 h 831349"/>
                  <a:gd name="connsiteX9" fmla="*/ 324893 w 4148550"/>
                  <a:gd name="connsiteY9" fmla="*/ 2149 h 831349"/>
                  <a:gd name="connsiteX10" fmla="*/ 92419 w 4148550"/>
                  <a:gd name="connsiteY10" fmla="*/ 110637 h 8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8550" h="831349">
                    <a:moveTo>
                      <a:pt x="92419" y="110637"/>
                    </a:moveTo>
                    <a:cubicBezTo>
                      <a:pt x="48507" y="226874"/>
                      <a:pt x="-72896" y="588501"/>
                      <a:pt x="61422" y="699572"/>
                    </a:cubicBezTo>
                    <a:cubicBezTo>
                      <a:pt x="195740" y="810643"/>
                      <a:pt x="309394" y="756400"/>
                      <a:pt x="898330" y="777064"/>
                    </a:cubicBezTo>
                    <a:cubicBezTo>
                      <a:pt x="1487266" y="797728"/>
                      <a:pt x="3068094" y="820976"/>
                      <a:pt x="3595036" y="823559"/>
                    </a:cubicBezTo>
                    <a:cubicBezTo>
                      <a:pt x="4121978" y="826142"/>
                      <a:pt x="3972161" y="851972"/>
                      <a:pt x="4059985" y="792562"/>
                    </a:cubicBezTo>
                    <a:cubicBezTo>
                      <a:pt x="4147809" y="733152"/>
                      <a:pt x="4111646" y="575586"/>
                      <a:pt x="4121978" y="467098"/>
                    </a:cubicBezTo>
                    <a:cubicBezTo>
                      <a:pt x="4132310" y="358610"/>
                      <a:pt x="4176222" y="208792"/>
                      <a:pt x="4121978" y="141633"/>
                    </a:cubicBezTo>
                    <a:cubicBezTo>
                      <a:pt x="4067734" y="74474"/>
                      <a:pt x="4176222" y="79640"/>
                      <a:pt x="3796514" y="64142"/>
                    </a:cubicBezTo>
                    <a:cubicBezTo>
                      <a:pt x="3416806" y="48644"/>
                      <a:pt x="2422330" y="58976"/>
                      <a:pt x="1843727" y="48644"/>
                    </a:cubicBezTo>
                    <a:cubicBezTo>
                      <a:pt x="1265124" y="38312"/>
                      <a:pt x="614195" y="-10766"/>
                      <a:pt x="324893" y="2149"/>
                    </a:cubicBezTo>
                    <a:cubicBezTo>
                      <a:pt x="35591" y="15064"/>
                      <a:pt x="136331" y="-5600"/>
                      <a:pt x="92419" y="1106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53" name="กล่องข้อความ 52">
                <a:extLst>
                  <a:ext uri="{FF2B5EF4-FFF2-40B4-BE49-F238E27FC236}">
                    <a16:creationId xmlns:a16="http://schemas.microsoft.com/office/drawing/2014/main" id="{33D1BEFF-B579-D831-823F-A6594914DA41}"/>
                  </a:ext>
                </a:extLst>
              </p:cNvPr>
              <p:cNvSpPr txBox="1"/>
              <p:nvPr/>
            </p:nvSpPr>
            <p:spPr>
              <a:xfrm>
                <a:off x="1848651" y="3543173"/>
                <a:ext cx="3579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เสียง </a:t>
                </a:r>
                <a:r>
                  <a:rPr lang="en-US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C </a:t>
                </a:r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en-US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Do</a:t>
                </a:r>
                <a:r>
                  <a:rPr lang="th-TH" sz="3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)</a:t>
                </a:r>
                <a:endParaRPr lang="en-US" sz="3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28" name="กลุ่ม 1027">
              <a:extLst>
                <a:ext uri="{FF2B5EF4-FFF2-40B4-BE49-F238E27FC236}">
                  <a16:creationId xmlns:a16="http://schemas.microsoft.com/office/drawing/2014/main" id="{FF993A01-4743-743C-59F7-3E07A34CC4E2}"/>
                </a:ext>
              </a:extLst>
            </p:cNvPr>
            <p:cNvGrpSpPr/>
            <p:nvPr/>
          </p:nvGrpSpPr>
          <p:grpSpPr>
            <a:xfrm>
              <a:off x="971068" y="3495970"/>
              <a:ext cx="783912" cy="854639"/>
              <a:chOff x="791085" y="3618558"/>
              <a:chExt cx="610923" cy="722242"/>
            </a:xfrm>
          </p:grpSpPr>
          <p:sp>
            <p:nvSpPr>
              <p:cNvPr id="1025" name="วงรี 1024">
                <a:hlinkClick r:id="" action="ppaction://macro?name=RightAnswer"/>
                <a:extLst>
                  <a:ext uri="{FF2B5EF4-FFF2-40B4-BE49-F238E27FC236}">
                    <a16:creationId xmlns:a16="http://schemas.microsoft.com/office/drawing/2014/main" id="{D447D54D-86A0-BB0D-7588-8E7AE028875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27" name="กล่องข้อความ 1026">
                <a:hlinkClick r:id="" action="ppaction://macro?name=Correct"/>
                <a:extLst>
                  <a:ext uri="{FF2B5EF4-FFF2-40B4-BE49-F238E27FC236}">
                    <a16:creationId xmlns:a16="http://schemas.microsoft.com/office/drawing/2014/main" id="{1A56E828-E7A8-E612-4BE1-CE8884BEFB81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A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43D8969F-A5D6-02B7-B40E-F85955EC6979}"/>
              </a:ext>
            </a:extLst>
          </p:cNvPr>
          <p:cNvGrpSpPr/>
          <p:nvPr/>
        </p:nvGrpSpPr>
        <p:grpSpPr>
          <a:xfrm>
            <a:off x="7529300" y="4756019"/>
            <a:ext cx="4466479" cy="937014"/>
            <a:chOff x="6521735" y="4635653"/>
            <a:chExt cx="4466479" cy="937014"/>
          </a:xfrm>
        </p:grpSpPr>
        <p:sp>
          <p:nvSpPr>
            <p:cNvPr id="63" name="รูปแบบอิสระ: รูปร่าง 62">
              <a:extLst>
                <a:ext uri="{FF2B5EF4-FFF2-40B4-BE49-F238E27FC236}">
                  <a16:creationId xmlns:a16="http://schemas.microsoft.com/office/drawing/2014/main" id="{93444B3A-4E19-F473-CC5D-D53F7AA00D01}"/>
                </a:ext>
              </a:extLst>
            </p:cNvPr>
            <p:cNvSpPr/>
            <p:nvPr/>
          </p:nvSpPr>
          <p:spPr>
            <a:xfrm>
              <a:off x="6849521" y="4635653"/>
              <a:ext cx="274089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24" name="กล่องข้อความ 1023">
              <a:extLst>
                <a:ext uri="{FF2B5EF4-FFF2-40B4-BE49-F238E27FC236}">
                  <a16:creationId xmlns:a16="http://schemas.microsoft.com/office/drawing/2014/main" id="{5E68F9B3-636A-EBF5-3C34-C89A22D06D3F}"/>
                </a:ext>
              </a:extLst>
            </p:cNvPr>
            <p:cNvSpPr txBox="1"/>
            <p:nvPr/>
          </p:nvSpPr>
          <p:spPr>
            <a:xfrm>
              <a:off x="7409122" y="478266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F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Fa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29" name="กลุ่ม 1028">
              <a:extLst>
                <a:ext uri="{FF2B5EF4-FFF2-40B4-BE49-F238E27FC236}">
                  <a16:creationId xmlns:a16="http://schemas.microsoft.com/office/drawing/2014/main" id="{B994933F-967C-C491-0BD1-560BA89B96F9}"/>
                </a:ext>
              </a:extLst>
            </p:cNvPr>
            <p:cNvGrpSpPr/>
            <p:nvPr/>
          </p:nvGrpSpPr>
          <p:grpSpPr>
            <a:xfrm>
              <a:off x="6521735" y="4844438"/>
              <a:ext cx="753024" cy="728229"/>
              <a:chOff x="791085" y="3618558"/>
              <a:chExt cx="586851" cy="615415"/>
            </a:xfrm>
          </p:grpSpPr>
          <p:sp>
            <p:nvSpPr>
              <p:cNvPr id="1030" name="วงรี 1029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A1D62AC0-DB7F-3E86-D395-C3304AF73B7A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1" name="กล่องข้อความ 1030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9A5A0360-0C27-EA82-C234-47810329C905}"/>
                  </a:ext>
                </a:extLst>
              </p:cNvPr>
              <p:cNvSpPr txBox="1"/>
              <p:nvPr/>
            </p:nvSpPr>
            <p:spPr>
              <a:xfrm>
                <a:off x="897231" y="3687769"/>
                <a:ext cx="421251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D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B3E4730D-48CD-6086-152F-8EC8AB57CC08}"/>
              </a:ext>
            </a:extLst>
          </p:cNvPr>
          <p:cNvGrpSpPr/>
          <p:nvPr/>
        </p:nvGrpSpPr>
        <p:grpSpPr>
          <a:xfrm>
            <a:off x="7521398" y="2288309"/>
            <a:ext cx="4456675" cy="873017"/>
            <a:chOff x="971068" y="4617705"/>
            <a:chExt cx="4456675" cy="873017"/>
          </a:xfrm>
        </p:grpSpPr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DB98AC8D-4848-96D1-7645-1D0634747AF6}"/>
                </a:ext>
              </a:extLst>
            </p:cNvPr>
            <p:cNvSpPr/>
            <p:nvPr/>
          </p:nvSpPr>
          <p:spPr>
            <a:xfrm>
              <a:off x="1289050" y="4617705"/>
              <a:ext cx="2758604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กล่องข้อความ 61">
              <a:extLst>
                <a:ext uri="{FF2B5EF4-FFF2-40B4-BE49-F238E27FC236}">
                  <a16:creationId xmlns:a16="http://schemas.microsoft.com/office/drawing/2014/main" id="{46E7C6BA-1708-1E58-78D5-F801DC5492EF}"/>
                </a:ext>
              </a:extLst>
            </p:cNvPr>
            <p:cNvSpPr txBox="1"/>
            <p:nvPr/>
          </p:nvSpPr>
          <p:spPr>
            <a:xfrm>
              <a:off x="1848651" y="4764715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D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Re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32" name="กลุ่ม 1031">
              <a:extLst>
                <a:ext uri="{FF2B5EF4-FFF2-40B4-BE49-F238E27FC236}">
                  <a16:creationId xmlns:a16="http://schemas.microsoft.com/office/drawing/2014/main" id="{10070C99-FE2C-1750-BB10-891C598B91A4}"/>
                </a:ext>
              </a:extLst>
            </p:cNvPr>
            <p:cNvGrpSpPr/>
            <p:nvPr/>
          </p:nvGrpSpPr>
          <p:grpSpPr>
            <a:xfrm>
              <a:off x="971068" y="4764642"/>
              <a:ext cx="753024" cy="726080"/>
              <a:chOff x="791085" y="3618558"/>
              <a:chExt cx="586851" cy="613599"/>
            </a:xfrm>
          </p:grpSpPr>
          <p:sp>
            <p:nvSpPr>
              <p:cNvPr id="1033" name="วงรี 1032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E05C14-4B83-EC82-9289-DCBDA026E85E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4" name="กล่องข้อความ 1033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714E455F-98D8-0FC2-9C6B-857EBF78676F}"/>
                  </a:ext>
                </a:extLst>
              </p:cNvPr>
              <p:cNvSpPr txBox="1"/>
              <p:nvPr/>
            </p:nvSpPr>
            <p:spPr>
              <a:xfrm>
                <a:off x="880711" y="3664374"/>
                <a:ext cx="398765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38" name="กลุ่ม 37">
            <a:extLst>
              <a:ext uri="{FF2B5EF4-FFF2-40B4-BE49-F238E27FC236}">
                <a16:creationId xmlns:a16="http://schemas.microsoft.com/office/drawing/2014/main" id="{FC1372E7-29EA-5481-0ACB-DF72AF6D8F7B}"/>
              </a:ext>
            </a:extLst>
          </p:cNvPr>
          <p:cNvGrpSpPr/>
          <p:nvPr/>
        </p:nvGrpSpPr>
        <p:grpSpPr>
          <a:xfrm>
            <a:off x="7521398" y="3575359"/>
            <a:ext cx="4474381" cy="869961"/>
            <a:chOff x="6513833" y="3454993"/>
            <a:chExt cx="4474381" cy="869961"/>
          </a:xfrm>
        </p:grpSpPr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95788285-D14A-4CE6-F8AE-B5AFF4D56DCF}"/>
                </a:ext>
              </a:extLst>
            </p:cNvPr>
            <p:cNvSpPr/>
            <p:nvPr/>
          </p:nvSpPr>
          <p:spPr>
            <a:xfrm>
              <a:off x="6849521" y="3454993"/>
              <a:ext cx="2740898" cy="831349"/>
            </a:xfrm>
            <a:custGeom>
              <a:avLst/>
              <a:gdLst>
                <a:gd name="connsiteX0" fmla="*/ 92419 w 4148550"/>
                <a:gd name="connsiteY0" fmla="*/ 110637 h 831349"/>
                <a:gd name="connsiteX1" fmla="*/ 61422 w 4148550"/>
                <a:gd name="connsiteY1" fmla="*/ 699572 h 831349"/>
                <a:gd name="connsiteX2" fmla="*/ 898330 w 4148550"/>
                <a:gd name="connsiteY2" fmla="*/ 777064 h 831349"/>
                <a:gd name="connsiteX3" fmla="*/ 3595036 w 4148550"/>
                <a:gd name="connsiteY3" fmla="*/ 823559 h 831349"/>
                <a:gd name="connsiteX4" fmla="*/ 4059985 w 4148550"/>
                <a:gd name="connsiteY4" fmla="*/ 792562 h 831349"/>
                <a:gd name="connsiteX5" fmla="*/ 4121978 w 4148550"/>
                <a:gd name="connsiteY5" fmla="*/ 467098 h 831349"/>
                <a:gd name="connsiteX6" fmla="*/ 4121978 w 4148550"/>
                <a:gd name="connsiteY6" fmla="*/ 141633 h 831349"/>
                <a:gd name="connsiteX7" fmla="*/ 3796514 w 4148550"/>
                <a:gd name="connsiteY7" fmla="*/ 64142 h 831349"/>
                <a:gd name="connsiteX8" fmla="*/ 1843727 w 4148550"/>
                <a:gd name="connsiteY8" fmla="*/ 48644 h 831349"/>
                <a:gd name="connsiteX9" fmla="*/ 324893 w 4148550"/>
                <a:gd name="connsiteY9" fmla="*/ 2149 h 831349"/>
                <a:gd name="connsiteX10" fmla="*/ 92419 w 4148550"/>
                <a:gd name="connsiteY10" fmla="*/ 110637 h 83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8550" h="831349">
                  <a:moveTo>
                    <a:pt x="92419" y="110637"/>
                  </a:moveTo>
                  <a:cubicBezTo>
                    <a:pt x="48507" y="226874"/>
                    <a:pt x="-72896" y="588501"/>
                    <a:pt x="61422" y="699572"/>
                  </a:cubicBezTo>
                  <a:cubicBezTo>
                    <a:pt x="195740" y="810643"/>
                    <a:pt x="309394" y="756400"/>
                    <a:pt x="898330" y="777064"/>
                  </a:cubicBezTo>
                  <a:cubicBezTo>
                    <a:pt x="1487266" y="797728"/>
                    <a:pt x="3068094" y="820976"/>
                    <a:pt x="3595036" y="823559"/>
                  </a:cubicBezTo>
                  <a:cubicBezTo>
                    <a:pt x="4121978" y="826142"/>
                    <a:pt x="3972161" y="851972"/>
                    <a:pt x="4059985" y="792562"/>
                  </a:cubicBezTo>
                  <a:cubicBezTo>
                    <a:pt x="4147809" y="733152"/>
                    <a:pt x="4111646" y="575586"/>
                    <a:pt x="4121978" y="467098"/>
                  </a:cubicBezTo>
                  <a:cubicBezTo>
                    <a:pt x="4132310" y="358610"/>
                    <a:pt x="4176222" y="208792"/>
                    <a:pt x="4121978" y="141633"/>
                  </a:cubicBezTo>
                  <a:cubicBezTo>
                    <a:pt x="4067734" y="74474"/>
                    <a:pt x="4176222" y="79640"/>
                    <a:pt x="3796514" y="64142"/>
                  </a:cubicBezTo>
                  <a:cubicBezTo>
                    <a:pt x="3416806" y="48644"/>
                    <a:pt x="2422330" y="58976"/>
                    <a:pt x="1843727" y="48644"/>
                  </a:cubicBezTo>
                  <a:cubicBezTo>
                    <a:pt x="1265124" y="38312"/>
                    <a:pt x="614195" y="-10766"/>
                    <a:pt x="324893" y="2149"/>
                  </a:cubicBezTo>
                  <a:cubicBezTo>
                    <a:pt x="35591" y="15064"/>
                    <a:pt x="136331" y="-5600"/>
                    <a:pt x="92419" y="110637"/>
                  </a:cubicBezTo>
                  <a:close/>
                </a:path>
              </a:pathLst>
            </a:custGeom>
            <a:solidFill>
              <a:srgbClr val="FCA304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2958A25E-CAC7-F769-38B5-C74061E533FD}"/>
                </a:ext>
              </a:extLst>
            </p:cNvPr>
            <p:cNvSpPr txBox="1"/>
            <p:nvPr/>
          </p:nvSpPr>
          <p:spPr>
            <a:xfrm>
              <a:off x="7409122" y="3602003"/>
              <a:ext cx="3579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เสียง 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E 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Mi</a:t>
              </a:r>
              <a:r>
                <a:rPr lang="th-TH" sz="3200" dirty="0">
                  <a:solidFill>
                    <a:schemeClr val="bg1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grpSp>
          <p:nvGrpSpPr>
            <p:cNvPr id="1035" name="กลุ่ม 1034">
              <a:extLst>
                <a:ext uri="{FF2B5EF4-FFF2-40B4-BE49-F238E27FC236}">
                  <a16:creationId xmlns:a16="http://schemas.microsoft.com/office/drawing/2014/main" id="{59C415DC-52B0-4921-C128-7B6BC8271F4A}"/>
                </a:ext>
              </a:extLst>
            </p:cNvPr>
            <p:cNvGrpSpPr/>
            <p:nvPr/>
          </p:nvGrpSpPr>
          <p:grpSpPr>
            <a:xfrm>
              <a:off x="6513833" y="3588797"/>
              <a:ext cx="753024" cy="736157"/>
              <a:chOff x="791085" y="3618558"/>
              <a:chExt cx="586851" cy="622115"/>
            </a:xfrm>
          </p:grpSpPr>
          <p:sp>
            <p:nvSpPr>
              <p:cNvPr id="1036" name="วงรี 1035">
                <a:hlinkClick r:id="" action="ppaction://macro?name=WrongAnswer"/>
                <a:extLst>
                  <a:ext uri="{FF2B5EF4-FFF2-40B4-BE49-F238E27FC236}">
                    <a16:creationId xmlns:a16="http://schemas.microsoft.com/office/drawing/2014/main" id="{92DB8982-9FE1-A2B7-4D26-049E49D1C3F7}"/>
                  </a:ext>
                </a:extLst>
              </p:cNvPr>
              <p:cNvSpPr/>
              <p:nvPr/>
            </p:nvSpPr>
            <p:spPr>
              <a:xfrm>
                <a:off x="791085" y="3618558"/>
                <a:ext cx="586851" cy="613599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37" name="กล่องข้อความ 1036">
                <a:hlinkClick r:id="" action="ppaction://macro?name=Wrong"/>
                <a:extLst>
                  <a:ext uri="{FF2B5EF4-FFF2-40B4-BE49-F238E27FC236}">
                    <a16:creationId xmlns:a16="http://schemas.microsoft.com/office/drawing/2014/main" id="{F6EFF10B-31A7-560B-34ED-EF3966AB9513}"/>
                  </a:ext>
                </a:extLst>
              </p:cNvPr>
              <p:cNvSpPr txBox="1"/>
              <p:nvPr/>
            </p:nvSpPr>
            <p:spPr>
              <a:xfrm>
                <a:off x="880711" y="3694469"/>
                <a:ext cx="395017" cy="546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masis MT Pro Black" panose="02040A04050005020304" pitchFamily="18" charset="0"/>
                  </a:rPr>
                  <a:t>B</a:t>
                </a:r>
                <a:endParaRPr lang="th-TH" sz="3600" dirty="0">
                  <a:solidFill>
                    <a:schemeClr val="bg1"/>
                  </a:solidFill>
                  <a:latin typeface="Amasis MT Pro Black" panose="02040A04050005020304" pitchFamily="18" charset="0"/>
                </a:endParaRPr>
              </a:p>
            </p:txBody>
          </p:sp>
        </p:grpSp>
      </p:grp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4BBF4A15-EBB8-2181-9711-C980C3B20F9E}"/>
              </a:ext>
            </a:extLst>
          </p:cNvPr>
          <p:cNvGrpSpPr/>
          <p:nvPr/>
        </p:nvGrpSpPr>
        <p:grpSpPr>
          <a:xfrm>
            <a:off x="1698591" y="812108"/>
            <a:ext cx="4397410" cy="4930492"/>
            <a:chOff x="1698591" y="812108"/>
            <a:chExt cx="4397410" cy="4930492"/>
          </a:xfrm>
        </p:grpSpPr>
        <p:grpSp>
          <p:nvGrpSpPr>
            <p:cNvPr id="3" name="กลุ่ม 2">
              <a:extLst>
                <a:ext uri="{FF2B5EF4-FFF2-40B4-BE49-F238E27FC236}">
                  <a16:creationId xmlns:a16="http://schemas.microsoft.com/office/drawing/2014/main" id="{6E40810D-524F-DBBA-4ADF-3194EAC70358}"/>
                </a:ext>
              </a:extLst>
            </p:cNvPr>
            <p:cNvGrpSpPr/>
            <p:nvPr/>
          </p:nvGrpSpPr>
          <p:grpSpPr>
            <a:xfrm>
              <a:off x="1698591" y="812108"/>
              <a:ext cx="4397410" cy="4930492"/>
              <a:chOff x="1698591" y="812108"/>
              <a:chExt cx="4397410" cy="4930492"/>
            </a:xfrm>
          </p:grpSpPr>
          <p:grpSp>
            <p:nvGrpSpPr>
              <p:cNvPr id="48" name="กลุ่ม 47">
                <a:extLst>
                  <a:ext uri="{FF2B5EF4-FFF2-40B4-BE49-F238E27FC236}">
                    <a16:creationId xmlns:a16="http://schemas.microsoft.com/office/drawing/2014/main" id="{5766EF2D-5838-9ACD-9C3E-D8D976296E2F}"/>
                  </a:ext>
                </a:extLst>
              </p:cNvPr>
              <p:cNvGrpSpPr/>
              <p:nvPr/>
            </p:nvGrpSpPr>
            <p:grpSpPr>
              <a:xfrm>
                <a:off x="1698591" y="812108"/>
                <a:ext cx="4397410" cy="4930492"/>
                <a:chOff x="1246919" y="1140550"/>
                <a:chExt cx="4397410" cy="4930492"/>
              </a:xfrm>
            </p:grpSpPr>
            <p:sp>
              <p:nvSpPr>
                <p:cNvPr id="11" name="สี่เหลี่ยมผืนผ้า: มุมมน 10">
                  <a:extLst>
                    <a:ext uri="{FF2B5EF4-FFF2-40B4-BE49-F238E27FC236}">
                      <a16:creationId xmlns:a16="http://schemas.microsoft.com/office/drawing/2014/main" id="{87142E79-4CF7-4DA7-C5BE-3DFDB603305E}"/>
                    </a:ext>
                  </a:extLst>
                </p:cNvPr>
                <p:cNvSpPr/>
                <p:nvPr/>
              </p:nvSpPr>
              <p:spPr>
                <a:xfrm>
                  <a:off x="1246919" y="1140550"/>
                  <a:ext cx="4397410" cy="4922740"/>
                </a:xfrm>
                <a:prstGeom prst="roundRect">
                  <a:avLst>
                    <a:gd name="adj" fmla="val 12404"/>
                  </a:avLst>
                </a:prstGeom>
                <a:solidFill>
                  <a:srgbClr val="99CCFF"/>
                </a:solidFill>
                <a:ln w="177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pic>
              <p:nvPicPr>
                <p:cNvPr id="13" name="รูปภาพ 12">
                  <a:extLst>
                    <a:ext uri="{FF2B5EF4-FFF2-40B4-BE49-F238E27FC236}">
                      <a16:creationId xmlns:a16="http://schemas.microsoft.com/office/drawing/2014/main" id="{A6180282-01C3-D7F8-6896-4F832BBB8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244924" y="1147861"/>
                  <a:ext cx="2093824" cy="2602487"/>
                </a:xfrm>
                <a:prstGeom prst="rect">
                  <a:avLst/>
                </a:prstGeom>
              </p:spPr>
            </p:pic>
            <p:sp>
              <p:nvSpPr>
                <p:cNvPr id="46" name="รูปแบบอิสระ: รูปร่าง 45">
                  <a:extLst>
                    <a:ext uri="{FF2B5EF4-FFF2-40B4-BE49-F238E27FC236}">
                      <a16:creationId xmlns:a16="http://schemas.microsoft.com/office/drawing/2014/main" id="{FA73347E-4DD0-29C8-7B20-2D40A64B6A7D}"/>
                    </a:ext>
                  </a:extLst>
                </p:cNvPr>
                <p:cNvSpPr/>
                <p:nvPr/>
              </p:nvSpPr>
              <p:spPr>
                <a:xfrm>
                  <a:off x="1266719" y="4758418"/>
                  <a:ext cx="4340000" cy="1268599"/>
                </a:xfrm>
                <a:custGeom>
                  <a:avLst/>
                  <a:gdLst>
                    <a:gd name="connsiteX0" fmla="*/ 20409 w 5133254"/>
                    <a:gd name="connsiteY0" fmla="*/ 27 h 1244211"/>
                    <a:gd name="connsiteX1" fmla="*/ 350193 w 5133254"/>
                    <a:gd name="connsiteY1" fmla="*/ 269850 h 1244211"/>
                    <a:gd name="connsiteX2" fmla="*/ 844868 w 5133254"/>
                    <a:gd name="connsiteY2" fmla="*/ 329811 h 1244211"/>
                    <a:gd name="connsiteX3" fmla="*/ 1309563 w 5133254"/>
                    <a:gd name="connsiteY3" fmla="*/ 299830 h 1244211"/>
                    <a:gd name="connsiteX4" fmla="*/ 1969130 w 5133254"/>
                    <a:gd name="connsiteY4" fmla="*/ 434742 h 1244211"/>
                    <a:gd name="connsiteX5" fmla="*/ 2583727 w 5133254"/>
                    <a:gd name="connsiteY5" fmla="*/ 329811 h 1244211"/>
                    <a:gd name="connsiteX6" fmla="*/ 3288265 w 5133254"/>
                    <a:gd name="connsiteY6" fmla="*/ 404761 h 1244211"/>
                    <a:gd name="connsiteX7" fmla="*/ 3737970 w 5133254"/>
                    <a:gd name="connsiteY7" fmla="*/ 284840 h 1244211"/>
                    <a:gd name="connsiteX8" fmla="*/ 4367557 w 5133254"/>
                    <a:gd name="connsiteY8" fmla="*/ 464722 h 1244211"/>
                    <a:gd name="connsiteX9" fmla="*/ 4832252 w 5133254"/>
                    <a:gd name="connsiteY9" fmla="*/ 314820 h 1244211"/>
                    <a:gd name="connsiteX10" fmla="*/ 4997143 w 5133254"/>
                    <a:gd name="connsiteY10" fmla="*/ 224879 h 1244211"/>
                    <a:gd name="connsiteX11" fmla="*/ 5117065 w 5133254"/>
                    <a:gd name="connsiteY11" fmla="*/ 164919 h 1244211"/>
                    <a:gd name="connsiteX12" fmla="*/ 5132055 w 5133254"/>
                    <a:gd name="connsiteY12" fmla="*/ 674584 h 1244211"/>
                    <a:gd name="connsiteX13" fmla="*/ 5117065 w 5133254"/>
                    <a:gd name="connsiteY13" fmla="*/ 809496 h 1244211"/>
                    <a:gd name="connsiteX14" fmla="*/ 5072094 w 5133254"/>
                    <a:gd name="connsiteY14" fmla="*/ 869456 h 1244211"/>
                    <a:gd name="connsiteX15" fmla="*/ 5012134 w 5133254"/>
                    <a:gd name="connsiteY15" fmla="*/ 959397 h 1244211"/>
                    <a:gd name="connsiteX16" fmla="*/ 4922193 w 5133254"/>
                    <a:gd name="connsiteY16" fmla="*/ 1094309 h 1244211"/>
                    <a:gd name="connsiteX17" fmla="*/ 4802271 w 5133254"/>
                    <a:gd name="connsiteY17" fmla="*/ 1199240 h 1244211"/>
                    <a:gd name="connsiteX18" fmla="*/ 4577419 w 5133254"/>
                    <a:gd name="connsiteY18" fmla="*/ 1229220 h 1244211"/>
                    <a:gd name="connsiteX19" fmla="*/ 3932842 w 5133254"/>
                    <a:gd name="connsiteY19" fmla="*/ 1229220 h 1244211"/>
                    <a:gd name="connsiteX20" fmla="*/ 754927 w 5133254"/>
                    <a:gd name="connsiteY20" fmla="*/ 1244211 h 1244211"/>
                    <a:gd name="connsiteX21" fmla="*/ 485104 w 5133254"/>
                    <a:gd name="connsiteY21" fmla="*/ 1214230 h 1244211"/>
                    <a:gd name="connsiteX22" fmla="*/ 335202 w 5133254"/>
                    <a:gd name="connsiteY22" fmla="*/ 1139279 h 1244211"/>
                    <a:gd name="connsiteX23" fmla="*/ 215281 w 5133254"/>
                    <a:gd name="connsiteY23" fmla="*/ 1034348 h 1244211"/>
                    <a:gd name="connsiteX24" fmla="*/ 65379 w 5133254"/>
                    <a:gd name="connsiteY24" fmla="*/ 869456 h 1244211"/>
                    <a:gd name="connsiteX25" fmla="*/ 35399 w 5133254"/>
                    <a:gd name="connsiteY25" fmla="*/ 569653 h 1244211"/>
                    <a:gd name="connsiteX26" fmla="*/ 35399 w 5133254"/>
                    <a:gd name="connsiteY26" fmla="*/ 254860 h 1244211"/>
                    <a:gd name="connsiteX27" fmla="*/ 20409 w 5133254"/>
                    <a:gd name="connsiteY27" fmla="*/ 27 h 124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133254" h="1244211">
                      <a:moveTo>
                        <a:pt x="20409" y="27"/>
                      </a:moveTo>
                      <a:cubicBezTo>
                        <a:pt x="72874" y="2525"/>
                        <a:pt x="212783" y="214886"/>
                        <a:pt x="350193" y="269850"/>
                      </a:cubicBezTo>
                      <a:cubicBezTo>
                        <a:pt x="487603" y="324814"/>
                        <a:pt x="684973" y="324814"/>
                        <a:pt x="844868" y="329811"/>
                      </a:cubicBezTo>
                      <a:cubicBezTo>
                        <a:pt x="1004763" y="334808"/>
                        <a:pt x="1122186" y="282342"/>
                        <a:pt x="1309563" y="299830"/>
                      </a:cubicBezTo>
                      <a:cubicBezTo>
                        <a:pt x="1496940" y="317318"/>
                        <a:pt x="1756769" y="429745"/>
                        <a:pt x="1969130" y="434742"/>
                      </a:cubicBezTo>
                      <a:cubicBezTo>
                        <a:pt x="2181491" y="439739"/>
                        <a:pt x="2363871" y="334808"/>
                        <a:pt x="2583727" y="329811"/>
                      </a:cubicBezTo>
                      <a:cubicBezTo>
                        <a:pt x="2803583" y="324814"/>
                        <a:pt x="3095891" y="412256"/>
                        <a:pt x="3288265" y="404761"/>
                      </a:cubicBezTo>
                      <a:cubicBezTo>
                        <a:pt x="3480639" y="397266"/>
                        <a:pt x="3558088" y="274847"/>
                        <a:pt x="3737970" y="284840"/>
                      </a:cubicBezTo>
                      <a:cubicBezTo>
                        <a:pt x="3917852" y="294834"/>
                        <a:pt x="4185177" y="459725"/>
                        <a:pt x="4367557" y="464722"/>
                      </a:cubicBezTo>
                      <a:cubicBezTo>
                        <a:pt x="4549937" y="469719"/>
                        <a:pt x="4727321" y="354794"/>
                        <a:pt x="4832252" y="314820"/>
                      </a:cubicBezTo>
                      <a:cubicBezTo>
                        <a:pt x="4937183" y="274846"/>
                        <a:pt x="4949674" y="249862"/>
                        <a:pt x="4997143" y="224879"/>
                      </a:cubicBezTo>
                      <a:cubicBezTo>
                        <a:pt x="5044612" y="199896"/>
                        <a:pt x="5094580" y="89968"/>
                        <a:pt x="5117065" y="164919"/>
                      </a:cubicBezTo>
                      <a:cubicBezTo>
                        <a:pt x="5139550" y="239870"/>
                        <a:pt x="5132055" y="567155"/>
                        <a:pt x="5132055" y="674584"/>
                      </a:cubicBezTo>
                      <a:cubicBezTo>
                        <a:pt x="5132055" y="782013"/>
                        <a:pt x="5117065" y="809496"/>
                        <a:pt x="5117065" y="809496"/>
                      </a:cubicBezTo>
                      <a:cubicBezTo>
                        <a:pt x="5107072" y="841975"/>
                        <a:pt x="5089583" y="844473"/>
                        <a:pt x="5072094" y="869456"/>
                      </a:cubicBezTo>
                      <a:cubicBezTo>
                        <a:pt x="5054606" y="894440"/>
                        <a:pt x="5012134" y="959397"/>
                        <a:pt x="5012134" y="959397"/>
                      </a:cubicBezTo>
                      <a:cubicBezTo>
                        <a:pt x="4987151" y="996873"/>
                        <a:pt x="4957170" y="1054335"/>
                        <a:pt x="4922193" y="1094309"/>
                      </a:cubicBezTo>
                      <a:cubicBezTo>
                        <a:pt x="4887216" y="1134283"/>
                        <a:pt x="4859733" y="1176755"/>
                        <a:pt x="4802271" y="1199240"/>
                      </a:cubicBezTo>
                      <a:cubicBezTo>
                        <a:pt x="4744809" y="1221725"/>
                        <a:pt x="4722324" y="1224223"/>
                        <a:pt x="4577419" y="1229220"/>
                      </a:cubicBezTo>
                      <a:cubicBezTo>
                        <a:pt x="4432514" y="1234217"/>
                        <a:pt x="3932842" y="1229220"/>
                        <a:pt x="3932842" y="1229220"/>
                      </a:cubicBezTo>
                      <a:lnTo>
                        <a:pt x="754927" y="1244211"/>
                      </a:lnTo>
                      <a:cubicBezTo>
                        <a:pt x="180304" y="1241713"/>
                        <a:pt x="555058" y="1231719"/>
                        <a:pt x="485104" y="1214230"/>
                      </a:cubicBezTo>
                      <a:cubicBezTo>
                        <a:pt x="415150" y="1196741"/>
                        <a:pt x="380173" y="1169259"/>
                        <a:pt x="335202" y="1139279"/>
                      </a:cubicBezTo>
                      <a:cubicBezTo>
                        <a:pt x="290232" y="1109299"/>
                        <a:pt x="260251" y="1079318"/>
                        <a:pt x="215281" y="1034348"/>
                      </a:cubicBezTo>
                      <a:cubicBezTo>
                        <a:pt x="170311" y="989378"/>
                        <a:pt x="95359" y="946905"/>
                        <a:pt x="65379" y="869456"/>
                      </a:cubicBezTo>
                      <a:cubicBezTo>
                        <a:pt x="35399" y="792007"/>
                        <a:pt x="40396" y="672086"/>
                        <a:pt x="35399" y="569653"/>
                      </a:cubicBezTo>
                      <a:cubicBezTo>
                        <a:pt x="30402" y="467220"/>
                        <a:pt x="37897" y="344801"/>
                        <a:pt x="35399" y="254860"/>
                      </a:cubicBezTo>
                      <a:cubicBezTo>
                        <a:pt x="32901" y="164919"/>
                        <a:pt x="-32056" y="-2471"/>
                        <a:pt x="20409" y="2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sp>
              <p:nvSpPr>
                <p:cNvPr id="34" name="สี่เหลี่ยมผืนผ้า 33">
                  <a:extLst>
                    <a:ext uri="{FF2B5EF4-FFF2-40B4-BE49-F238E27FC236}">
                      <a16:creationId xmlns:a16="http://schemas.microsoft.com/office/drawing/2014/main" id="{01A06700-D1E8-B862-F5D5-4D9E8C587D9A}"/>
                    </a:ext>
                  </a:extLst>
                </p:cNvPr>
                <p:cNvSpPr/>
                <p:nvPr/>
              </p:nvSpPr>
              <p:spPr>
                <a:xfrm>
                  <a:off x="1474473" y="5171696"/>
                  <a:ext cx="3817637" cy="89934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h-TH" b="1" dirty="0">
                      <a:solidFill>
                        <a:schemeClr val="tx1"/>
                      </a:solidFill>
                      <a:cs typeface="+mj-cs"/>
                    </a:rPr>
                    <a:t>จากภาพ ตรงกับโน้ตเสียงใด?</a:t>
                  </a:r>
                </a:p>
              </p:txBody>
            </p:sp>
          </p:grpSp>
          <p:pic>
            <p:nvPicPr>
              <p:cNvPr id="2" name="รูปภาพ 1">
                <a:extLst>
                  <a:ext uri="{FF2B5EF4-FFF2-40B4-BE49-F238E27FC236}">
                    <a16:creationId xmlns:a16="http://schemas.microsoft.com/office/drawing/2014/main" id="{6CA9AC5B-CAF1-8E72-4227-136F0F87E8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2588" b="93131" l="9904" r="89936"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3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8" t="32093" r="32209" b="9840"/>
              <a:stretch/>
            </p:blipFill>
            <p:spPr>
              <a:xfrm rot="17889098">
                <a:off x="4069930" y="3048111"/>
                <a:ext cx="1167563" cy="1911761"/>
              </a:xfrm>
              <a:prstGeom prst="rect">
                <a:avLst/>
              </a:prstGeom>
            </p:spPr>
          </p:pic>
        </p:grpSp>
        <p:pic>
          <p:nvPicPr>
            <p:cNvPr id="5" name="รูปภาพ 4" descr="รูปภาพประกอบด้วย ภาพตัดปะ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4E3CF1E-576D-54C5-392C-09968B519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889" l="10000" r="90000">
                          <a14:foregroundMark x1="36667" y1="91111" x2="36667" y2="94444"/>
                          <a14:foregroundMark x1="46944" y1="10694" x2="56389" y2="4444"/>
                          <a14:foregroundMark x1="56389" y1="4444" x2="71111" y2="4306"/>
                          <a14:foregroundMark x1="71111" y1="4306" x2="73889" y2="9583"/>
                          <a14:foregroundMark x1="64722" y1="694" x2="65833" y2="694"/>
                          <a14:foregroundMark x1="70278" y1="2361" x2="66111" y2="0"/>
                          <a14:foregroundMark x1="38611" y1="97222" x2="38611" y2="9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569" y="1256401"/>
              <a:ext cx="1032041" cy="1981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311123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1D59FBBC-FDD2-462D-68B5-FEB3F6F9E641}"/>
              </a:ext>
            </a:extLst>
          </p:cNvPr>
          <p:cNvSpPr/>
          <p:nvPr/>
        </p:nvSpPr>
        <p:spPr>
          <a:xfrm>
            <a:off x="2121635" y="1556029"/>
            <a:ext cx="7948730" cy="33577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3DCD5CB7-0684-78C6-6843-B289800F8099}"/>
              </a:ext>
            </a:extLst>
          </p:cNvPr>
          <p:cNvGrpSpPr/>
          <p:nvPr/>
        </p:nvGrpSpPr>
        <p:grpSpPr>
          <a:xfrm>
            <a:off x="4216827" y="5500914"/>
            <a:ext cx="3758344" cy="831635"/>
            <a:chOff x="3874254" y="4976734"/>
            <a:chExt cx="4137353" cy="1013849"/>
          </a:xfrm>
        </p:grpSpPr>
        <p:sp>
          <p:nvSpPr>
            <p:cNvPr id="16" name="สี่เหลี่ยมผืนผ้า: มุมมน 15">
              <a:hlinkClick r:id="" action="ppaction://macro?name=Home"/>
              <a:extLst>
                <a:ext uri="{FF2B5EF4-FFF2-40B4-BE49-F238E27FC236}">
                  <a16:creationId xmlns:a16="http://schemas.microsoft.com/office/drawing/2014/main" id="{F772D0BF-965A-035C-1328-DBBDFC740C31}"/>
                </a:ext>
              </a:extLst>
            </p:cNvPr>
            <p:cNvSpPr/>
            <p:nvPr/>
          </p:nvSpPr>
          <p:spPr>
            <a:xfrm>
              <a:off x="3874254" y="4976734"/>
              <a:ext cx="4137353" cy="1013849"/>
            </a:xfrm>
            <a:prstGeom prst="roundRect">
              <a:avLst>
                <a:gd name="adj" fmla="val 26476"/>
              </a:avLst>
            </a:prstGeom>
            <a:solidFill>
              <a:srgbClr val="32BEA6"/>
            </a:solidFill>
            <a:ln>
              <a:solidFill>
                <a:srgbClr val="32BEA6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" panose="020B0604020202020204" pitchFamily="34" charset="0"/>
                  <a:ea typeface="Source Sans Pro SemiBold" panose="020B0603030403020204" pitchFamily="34" charset="0"/>
                  <a:cs typeface="Lato" panose="020B0604020202020204" pitchFamily="34" charset="0"/>
                </a:rPr>
                <a:t>          กลับหน้าหลัก</a:t>
              </a:r>
            </a:p>
          </p:txBody>
        </p:sp>
        <p:pic>
          <p:nvPicPr>
            <p:cNvPr id="9" name="รูปภาพ 8">
              <a:hlinkClick r:id="rId2" action="ppaction://hlinksldjump"/>
              <a:extLst>
                <a:ext uri="{FF2B5EF4-FFF2-40B4-BE49-F238E27FC236}">
                  <a16:creationId xmlns:a16="http://schemas.microsoft.com/office/drawing/2014/main" id="{56F0BEB3-C58D-1C49-B5C4-894FB405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8" t="10070" r="8176" b="9434"/>
            <a:stretch/>
          </p:blipFill>
          <p:spPr>
            <a:xfrm>
              <a:off x="4180394" y="5081666"/>
              <a:ext cx="893602" cy="849982"/>
            </a:xfrm>
            <a:prstGeom prst="ellipse">
              <a:avLst/>
            </a:prstGeom>
            <a:ln>
              <a:noFill/>
            </a:ln>
          </p:spPr>
        </p:pic>
      </p:grpSp>
      <p:sp>
        <p:nvSpPr>
          <p:cNvPr id="19" name="สี่เหลี่ยมผืนผ้า: มุมมน 18">
            <a:hlinkClick r:id="" action="ppaction://macro?name=Feedback"/>
            <a:extLst>
              <a:ext uri="{FF2B5EF4-FFF2-40B4-BE49-F238E27FC236}">
                <a16:creationId xmlns:a16="http://schemas.microsoft.com/office/drawing/2014/main" id="{B6E962DC-45F2-CAA1-8D9D-FECA2A86AFD2}"/>
              </a:ext>
            </a:extLst>
          </p:cNvPr>
          <p:cNvSpPr/>
          <p:nvPr/>
        </p:nvSpPr>
        <p:spPr>
          <a:xfrm>
            <a:off x="3359946" y="662526"/>
            <a:ext cx="5472106" cy="1146455"/>
          </a:xfrm>
          <a:prstGeom prst="roundRect">
            <a:avLst>
              <a:gd name="adj" fmla="val 26476"/>
            </a:avLst>
          </a:prstGeom>
          <a:solidFill>
            <a:srgbClr val="0000FF">
              <a:alpha val="89804"/>
            </a:srgbClr>
          </a:solidFill>
          <a:ln>
            <a:solidFill>
              <a:srgbClr val="0000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คะแนนที่ได้</a:t>
            </a:r>
          </a:p>
        </p:txBody>
      </p:sp>
      <p:sp>
        <p:nvSpPr>
          <p:cNvPr id="5" name="สี่เหลี่ยมผืนผ้า: มุมมน 4">
            <a:hlinkClick r:id="" action="ppaction://macro?name=Feedback"/>
            <a:extLst>
              <a:ext uri="{FF2B5EF4-FFF2-40B4-BE49-F238E27FC236}">
                <a16:creationId xmlns:a16="http://schemas.microsoft.com/office/drawing/2014/main" id="{1B527B18-CEF9-474D-A556-F836E7CC6538}"/>
              </a:ext>
            </a:extLst>
          </p:cNvPr>
          <p:cNvSpPr/>
          <p:nvPr/>
        </p:nvSpPr>
        <p:spPr>
          <a:xfrm>
            <a:off x="4656610" y="2650612"/>
            <a:ext cx="3771959" cy="1421582"/>
          </a:xfrm>
          <a:prstGeom prst="roundRect">
            <a:avLst>
              <a:gd name="adj" fmla="val 26476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	</a:t>
            </a:r>
            <a:r>
              <a:rPr lang="th-TH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คะแนน</a:t>
            </a:r>
            <a:endParaRPr lang="th-TH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  <p:sp>
        <p:nvSpPr>
          <p:cNvPr id="2" name="SCOREBOX">
            <a:hlinkClick r:id="" action="ppaction://macro?name=Feedback"/>
            <a:extLst>
              <a:ext uri="{FF2B5EF4-FFF2-40B4-BE49-F238E27FC236}">
                <a16:creationId xmlns:a16="http://schemas.microsoft.com/office/drawing/2014/main" id="{4AF57400-31C9-A0EE-7EC9-59FBD4072598}"/>
              </a:ext>
            </a:extLst>
          </p:cNvPr>
          <p:cNvSpPr/>
          <p:nvPr/>
        </p:nvSpPr>
        <p:spPr>
          <a:xfrm>
            <a:off x="2770630" y="2699981"/>
            <a:ext cx="3771959" cy="1421582"/>
          </a:xfrm>
          <a:prstGeom prst="roundRect">
            <a:avLst>
              <a:gd name="adj" fmla="val 26476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8</a:t>
            </a:r>
            <a:endParaRPr lang="th-TH" sz="1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B0604020202020204" pitchFamily="34" charset="0"/>
              <a:ea typeface="Source Sans Pro SemiBold" panose="020B0603030403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3932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BAC02FC-165B-B211-6259-1C1BCB02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3" y="134998"/>
            <a:ext cx="1838582" cy="1838582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652580" y="96702"/>
            <a:ext cx="8886840" cy="838098"/>
          </a:xfrm>
          <a:prstGeom prst="roundRect">
            <a:avLst>
              <a:gd name="adj" fmla="val 50000"/>
            </a:avLst>
          </a:prstGeom>
          <a:solidFill>
            <a:srgbClr val="00A6A2">
              <a:alpha val="89804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ตอนที่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1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ทฤษฎีดนตรีสากลเบื้องต้น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0ED699BE-CD82-6AC3-76E5-9AB58D744229}"/>
              </a:ext>
            </a:extLst>
          </p:cNvPr>
          <p:cNvGrpSpPr/>
          <p:nvPr/>
        </p:nvGrpSpPr>
        <p:grpSpPr>
          <a:xfrm>
            <a:off x="197212" y="1305751"/>
            <a:ext cx="11437326" cy="2123249"/>
            <a:chOff x="219232" y="956223"/>
            <a:chExt cx="5163705" cy="4352626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386912" y="1466193"/>
              <a:ext cx="4996025" cy="2673503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16C0AE5-F200-8D7A-7049-2A3255922860}"/>
                </a:ext>
              </a:extLst>
            </p:cNvPr>
            <p:cNvSpPr/>
            <p:nvPr/>
          </p:nvSpPr>
          <p:spPr>
            <a:xfrm>
              <a:off x="505461" y="1752295"/>
              <a:ext cx="4758926" cy="3556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725488" algn="thaiDist"/>
              <a:r>
                <a:rPr lang="th-TH" sz="3200" dirty="0"/>
                <a:t>คือ เส้นตรงแนวตั้งที่มีขีดขวางบรรทัดห้าเส้น เพื่อกั้นแบ่งโน้ตในแต่ละห้อง</a:t>
              </a:r>
            </a:p>
          </p:txBody>
        </p:sp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AC3F2CB6-5C5B-5DB8-048E-7A23C6B1AB8D}"/>
                </a:ext>
              </a:extLst>
            </p:cNvPr>
            <p:cNvSpPr/>
            <p:nvPr/>
          </p:nvSpPr>
          <p:spPr>
            <a:xfrm>
              <a:off x="219232" y="956223"/>
              <a:ext cx="1596808" cy="1718087"/>
            </a:xfrm>
            <a:prstGeom prst="roundRect">
              <a:avLst/>
            </a:prstGeom>
            <a:solidFill>
              <a:srgbClr val="FA6F0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3. 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เส้นกั้นห้อง (</a:t>
              </a:r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Bar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)</a:t>
              </a: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20B108C0-BE56-07B2-A4DA-1E7C55BD4DBC}"/>
              </a:ext>
            </a:extLst>
          </p:cNvPr>
          <p:cNvGrpSpPr/>
          <p:nvPr/>
        </p:nvGrpSpPr>
        <p:grpSpPr>
          <a:xfrm>
            <a:off x="1230337" y="3427968"/>
            <a:ext cx="2037336" cy="855148"/>
            <a:chOff x="6269568" y="2722635"/>
            <a:chExt cx="5119470" cy="1786961"/>
          </a:xfrm>
        </p:grpSpPr>
        <p:cxnSp>
          <p:nvCxnSpPr>
            <p:cNvPr id="11" name="ตัวเชื่อมต่อตรง 10">
              <a:extLst>
                <a:ext uri="{FF2B5EF4-FFF2-40B4-BE49-F238E27FC236}">
                  <a16:creationId xmlns:a16="http://schemas.microsoft.com/office/drawing/2014/main" id="{F5C5BCF0-CABA-1FB0-87EA-8F03684BEB98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3179657"/>
              <a:ext cx="511946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>
              <a:extLst>
                <a:ext uri="{FF2B5EF4-FFF2-40B4-BE49-F238E27FC236}">
                  <a16:creationId xmlns:a16="http://schemas.microsoft.com/office/drawing/2014/main" id="{6E122906-1FAE-5B73-7930-2649249ACB81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8" y="4067890"/>
              <a:ext cx="51194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ตัวเชื่อมต่อตรง 26">
              <a:extLst>
                <a:ext uri="{FF2B5EF4-FFF2-40B4-BE49-F238E27FC236}">
                  <a16:creationId xmlns:a16="http://schemas.microsoft.com/office/drawing/2014/main" id="{E5FB442C-B1B9-5797-BF3B-BB57E8AC0481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8" y="4509596"/>
              <a:ext cx="51194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ตัวเชื่อมต่อตรง 27">
              <a:extLst>
                <a:ext uri="{FF2B5EF4-FFF2-40B4-BE49-F238E27FC236}">
                  <a16:creationId xmlns:a16="http://schemas.microsoft.com/office/drawing/2014/main" id="{B66078B3-B9EB-232A-B1D3-10F17A934080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3618384"/>
              <a:ext cx="511946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ตัวเชื่อมต่อตรง 28">
              <a:extLst>
                <a:ext uri="{FF2B5EF4-FFF2-40B4-BE49-F238E27FC236}">
                  <a16:creationId xmlns:a16="http://schemas.microsoft.com/office/drawing/2014/main" id="{0CAA6BC2-E35B-DAF3-D758-2891A0580021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2722635"/>
              <a:ext cx="511946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สี่เหลี่ยมผืนผ้า: มุมมน 43">
            <a:extLst>
              <a:ext uri="{FF2B5EF4-FFF2-40B4-BE49-F238E27FC236}">
                <a16:creationId xmlns:a16="http://schemas.microsoft.com/office/drawing/2014/main" id="{56EA03C9-4438-246F-98F4-B822DAE52E30}"/>
              </a:ext>
            </a:extLst>
          </p:cNvPr>
          <p:cNvSpPr/>
          <p:nvPr/>
        </p:nvSpPr>
        <p:spPr>
          <a:xfrm>
            <a:off x="1074511" y="4657240"/>
            <a:ext cx="2348987" cy="4828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Single Bar</a:t>
            </a:r>
            <a:endParaRPr lang="th-TH" dirty="0">
              <a:latin typeface="Aharoni" panose="02010803020104030203" pitchFamily="2" charset="-79"/>
              <a:cs typeface="Browallia New" panose="020B0604020202020204" pitchFamily="34" charset="-34"/>
            </a:endParaRPr>
          </a:p>
        </p:txBody>
      </p:sp>
      <p:sp>
        <p:nvSpPr>
          <p:cNvPr id="45" name="สี่เหลี่ยมผืนผ้า: มุมมน 44">
            <a:extLst>
              <a:ext uri="{FF2B5EF4-FFF2-40B4-BE49-F238E27FC236}">
                <a16:creationId xmlns:a16="http://schemas.microsoft.com/office/drawing/2014/main" id="{C2DBEDDD-9E99-4A24-BF1B-CC88D7023604}"/>
              </a:ext>
            </a:extLst>
          </p:cNvPr>
          <p:cNvSpPr/>
          <p:nvPr/>
        </p:nvSpPr>
        <p:spPr>
          <a:xfrm>
            <a:off x="4921506" y="4657239"/>
            <a:ext cx="2348987" cy="4828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Double Bar</a:t>
            </a:r>
            <a:endParaRPr lang="th-TH" dirty="0">
              <a:latin typeface="Aharoni" panose="02010803020104030203" pitchFamily="2" charset="-79"/>
              <a:cs typeface="Browallia New" panose="020B0604020202020204" pitchFamily="34" charset="-34"/>
            </a:endParaRPr>
          </a:p>
        </p:txBody>
      </p:sp>
      <p:sp>
        <p:nvSpPr>
          <p:cNvPr id="46" name="สี่เหลี่ยมผืนผ้า: มุมมน 45">
            <a:extLst>
              <a:ext uri="{FF2B5EF4-FFF2-40B4-BE49-F238E27FC236}">
                <a16:creationId xmlns:a16="http://schemas.microsoft.com/office/drawing/2014/main" id="{89EBB626-180B-D20C-0863-055F28AE874D}"/>
              </a:ext>
            </a:extLst>
          </p:cNvPr>
          <p:cNvSpPr/>
          <p:nvPr/>
        </p:nvSpPr>
        <p:spPr>
          <a:xfrm>
            <a:off x="8768501" y="4679998"/>
            <a:ext cx="2348987" cy="4828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End Bar</a:t>
            </a:r>
            <a:endParaRPr lang="th-TH" dirty="0">
              <a:latin typeface="Aharoni" panose="02010803020104030203" pitchFamily="2" charset="-79"/>
              <a:cs typeface="Browallia New" panose="020B0604020202020204" pitchFamily="34" charset="-34"/>
            </a:endParaRPr>
          </a:p>
        </p:txBody>
      </p:sp>
      <p:grpSp>
        <p:nvGrpSpPr>
          <p:cNvPr id="50" name="กลุ่ม 49">
            <a:extLst>
              <a:ext uri="{FF2B5EF4-FFF2-40B4-BE49-F238E27FC236}">
                <a16:creationId xmlns:a16="http://schemas.microsoft.com/office/drawing/2014/main" id="{5EEA99EB-6BBC-3447-07DA-AF542244AA2D}"/>
              </a:ext>
            </a:extLst>
          </p:cNvPr>
          <p:cNvGrpSpPr/>
          <p:nvPr/>
        </p:nvGrpSpPr>
        <p:grpSpPr>
          <a:xfrm>
            <a:off x="5077332" y="3418672"/>
            <a:ext cx="2037336" cy="855148"/>
            <a:chOff x="6269568" y="2722635"/>
            <a:chExt cx="5119470" cy="1786961"/>
          </a:xfrm>
        </p:grpSpPr>
        <p:cxnSp>
          <p:nvCxnSpPr>
            <p:cNvPr id="51" name="ตัวเชื่อมต่อตรง 50">
              <a:extLst>
                <a:ext uri="{FF2B5EF4-FFF2-40B4-BE49-F238E27FC236}">
                  <a16:creationId xmlns:a16="http://schemas.microsoft.com/office/drawing/2014/main" id="{18E664A5-2764-6229-62E1-D9F1920A3BBE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3179657"/>
              <a:ext cx="511946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ตัวเชื่อมต่อตรง 51">
              <a:extLst>
                <a:ext uri="{FF2B5EF4-FFF2-40B4-BE49-F238E27FC236}">
                  <a16:creationId xmlns:a16="http://schemas.microsoft.com/office/drawing/2014/main" id="{7B402AC2-F1D2-EFBA-4172-D31C67DAC9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8" y="4067890"/>
              <a:ext cx="51194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ตัวเชื่อมต่อตรง 52">
              <a:extLst>
                <a:ext uri="{FF2B5EF4-FFF2-40B4-BE49-F238E27FC236}">
                  <a16:creationId xmlns:a16="http://schemas.microsoft.com/office/drawing/2014/main" id="{C795F4F3-940F-ADBA-D072-BF7D69BE3071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8" y="4509596"/>
              <a:ext cx="51194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ตัวเชื่อมต่อตรง 53">
              <a:extLst>
                <a:ext uri="{FF2B5EF4-FFF2-40B4-BE49-F238E27FC236}">
                  <a16:creationId xmlns:a16="http://schemas.microsoft.com/office/drawing/2014/main" id="{F984BECE-8D82-F717-348A-994531AB0E77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3618384"/>
              <a:ext cx="511946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ตัวเชื่อมต่อตรง 54">
              <a:extLst>
                <a:ext uri="{FF2B5EF4-FFF2-40B4-BE49-F238E27FC236}">
                  <a16:creationId xmlns:a16="http://schemas.microsoft.com/office/drawing/2014/main" id="{8A5F945C-34E9-91E6-5B91-63ED19B67361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2722635"/>
              <a:ext cx="511946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กลุ่ม 55">
            <a:extLst>
              <a:ext uri="{FF2B5EF4-FFF2-40B4-BE49-F238E27FC236}">
                <a16:creationId xmlns:a16="http://schemas.microsoft.com/office/drawing/2014/main" id="{E4AD7F1F-78AC-099D-B432-52CF17C29584}"/>
              </a:ext>
            </a:extLst>
          </p:cNvPr>
          <p:cNvGrpSpPr/>
          <p:nvPr/>
        </p:nvGrpSpPr>
        <p:grpSpPr>
          <a:xfrm>
            <a:off x="8924327" y="3417586"/>
            <a:ext cx="2030539" cy="855148"/>
            <a:chOff x="6269568" y="2722635"/>
            <a:chExt cx="5119470" cy="1786961"/>
          </a:xfrm>
        </p:grpSpPr>
        <p:cxnSp>
          <p:nvCxnSpPr>
            <p:cNvPr id="57" name="ตัวเชื่อมต่อตรง 56">
              <a:extLst>
                <a:ext uri="{FF2B5EF4-FFF2-40B4-BE49-F238E27FC236}">
                  <a16:creationId xmlns:a16="http://schemas.microsoft.com/office/drawing/2014/main" id="{61CE70C6-BBB4-D1E9-67D2-EAE88167EF36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8" y="3179656"/>
              <a:ext cx="51194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ตัวเชื่อมต่อตรง 57">
              <a:extLst>
                <a:ext uri="{FF2B5EF4-FFF2-40B4-BE49-F238E27FC236}">
                  <a16:creationId xmlns:a16="http://schemas.microsoft.com/office/drawing/2014/main" id="{E4E7E5FB-B307-FEEF-5207-E5A8BCF97790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8" y="4067890"/>
              <a:ext cx="51194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ตัวเชื่อมต่อตรง 58">
              <a:extLst>
                <a:ext uri="{FF2B5EF4-FFF2-40B4-BE49-F238E27FC236}">
                  <a16:creationId xmlns:a16="http://schemas.microsoft.com/office/drawing/2014/main" id="{FA0C3FB1-971F-D41B-86B8-A47628FF6553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8" y="4509596"/>
              <a:ext cx="51194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ตัวเชื่อมต่อตรง 59">
              <a:extLst>
                <a:ext uri="{FF2B5EF4-FFF2-40B4-BE49-F238E27FC236}">
                  <a16:creationId xmlns:a16="http://schemas.microsoft.com/office/drawing/2014/main" id="{6FB28D2F-0201-02BA-6899-4EE1FCA9AA03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3618384"/>
              <a:ext cx="511946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ตัวเชื่อมต่อตรง 60">
              <a:extLst>
                <a:ext uri="{FF2B5EF4-FFF2-40B4-BE49-F238E27FC236}">
                  <a16:creationId xmlns:a16="http://schemas.microsoft.com/office/drawing/2014/main" id="{31450203-074E-FDF0-D30A-ADA71FD99215}"/>
                </a:ext>
              </a:extLst>
            </p:cNvPr>
            <p:cNvCxnSpPr>
              <a:cxnSpLocks/>
            </p:cNvCxnSpPr>
            <p:nvPr/>
          </p:nvCxnSpPr>
          <p:spPr>
            <a:xfrm>
              <a:off x="6269569" y="2722635"/>
              <a:ext cx="511946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A99782E-C2AE-DB6A-885A-B456AE5E2B98}"/>
              </a:ext>
            </a:extLst>
          </p:cNvPr>
          <p:cNvSpPr/>
          <p:nvPr/>
        </p:nvSpPr>
        <p:spPr>
          <a:xfrm>
            <a:off x="1074511" y="5303481"/>
            <a:ext cx="2348987" cy="601723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สำหรับ</a:t>
            </a:r>
            <a:r>
              <a:rPr lang="th-TH" sz="28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แบ่งห้องเพลง</a:t>
            </a:r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B43DBB7D-0CD4-B66F-1F4A-F2B61429561C}"/>
              </a:ext>
            </a:extLst>
          </p:cNvPr>
          <p:cNvSpPr/>
          <p:nvPr/>
        </p:nvSpPr>
        <p:spPr>
          <a:xfrm>
            <a:off x="4921506" y="5332899"/>
            <a:ext cx="2348987" cy="81779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สำหรับ</a:t>
            </a:r>
            <a:r>
              <a:rPr lang="th-TH" sz="28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แบ่งก่อนเพลงแต่ละท่อน</a:t>
            </a:r>
          </a:p>
        </p:txBody>
      </p:sp>
      <p:sp>
        <p:nvSpPr>
          <p:cNvPr id="65" name="สี่เหลี่ยมผืนผ้า 64">
            <a:extLst>
              <a:ext uri="{FF2B5EF4-FFF2-40B4-BE49-F238E27FC236}">
                <a16:creationId xmlns:a16="http://schemas.microsoft.com/office/drawing/2014/main" id="{30C0FD92-3E96-236C-93ED-2B4AB4A1AF6E}"/>
              </a:ext>
            </a:extLst>
          </p:cNvPr>
          <p:cNvSpPr/>
          <p:nvPr/>
        </p:nvSpPr>
        <p:spPr>
          <a:xfrm>
            <a:off x="8768501" y="5300410"/>
            <a:ext cx="2348987" cy="57730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สำหรับจ</a:t>
            </a:r>
            <a:r>
              <a:rPr lang="th-TH" sz="28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บเพลง</a:t>
            </a:r>
          </a:p>
        </p:txBody>
      </p:sp>
      <p:cxnSp>
        <p:nvCxnSpPr>
          <p:cNvPr id="66" name="ตัวเชื่อมต่อตรง 65">
            <a:extLst>
              <a:ext uri="{FF2B5EF4-FFF2-40B4-BE49-F238E27FC236}">
                <a16:creationId xmlns:a16="http://schemas.microsoft.com/office/drawing/2014/main" id="{5F95E7F4-B9E9-C2D1-F6C6-9B59CE2F1237}"/>
              </a:ext>
            </a:extLst>
          </p:cNvPr>
          <p:cNvCxnSpPr>
            <a:cxnSpLocks/>
          </p:cNvCxnSpPr>
          <p:nvPr/>
        </p:nvCxnSpPr>
        <p:spPr>
          <a:xfrm>
            <a:off x="2188538" y="3427968"/>
            <a:ext cx="0" cy="8672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กลุ่ม 77">
            <a:extLst>
              <a:ext uri="{FF2B5EF4-FFF2-40B4-BE49-F238E27FC236}">
                <a16:creationId xmlns:a16="http://schemas.microsoft.com/office/drawing/2014/main" id="{D8884D54-084E-6ECC-46BA-FCE5E0FF71D4}"/>
              </a:ext>
            </a:extLst>
          </p:cNvPr>
          <p:cNvGrpSpPr/>
          <p:nvPr/>
        </p:nvGrpSpPr>
        <p:grpSpPr>
          <a:xfrm>
            <a:off x="5893030" y="3417586"/>
            <a:ext cx="205154" cy="855148"/>
            <a:chOff x="5893030" y="3405491"/>
            <a:chExt cx="205154" cy="867243"/>
          </a:xfrm>
        </p:grpSpPr>
        <p:cxnSp>
          <p:nvCxnSpPr>
            <p:cNvPr id="69" name="ตัวเชื่อมต่อตรง 68">
              <a:extLst>
                <a:ext uri="{FF2B5EF4-FFF2-40B4-BE49-F238E27FC236}">
                  <a16:creationId xmlns:a16="http://schemas.microsoft.com/office/drawing/2014/main" id="{97583519-B109-955F-182B-D968B1E73A9F}"/>
                </a:ext>
              </a:extLst>
            </p:cNvPr>
            <p:cNvCxnSpPr>
              <a:cxnSpLocks/>
            </p:cNvCxnSpPr>
            <p:nvPr/>
          </p:nvCxnSpPr>
          <p:spPr>
            <a:xfrm>
              <a:off x="5893030" y="3405491"/>
              <a:ext cx="0" cy="8672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ตัวเชื่อมต่อตรง 71">
              <a:extLst>
                <a:ext uri="{FF2B5EF4-FFF2-40B4-BE49-F238E27FC236}">
                  <a16:creationId xmlns:a16="http://schemas.microsoft.com/office/drawing/2014/main" id="{24CAC940-6601-128F-9F31-52BBB52AC004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84" y="3405491"/>
              <a:ext cx="0" cy="8672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กลุ่ม 117">
            <a:extLst>
              <a:ext uri="{FF2B5EF4-FFF2-40B4-BE49-F238E27FC236}">
                <a16:creationId xmlns:a16="http://schemas.microsoft.com/office/drawing/2014/main" id="{A65D91C0-510D-44AB-5B49-CBA788EF8303}"/>
              </a:ext>
            </a:extLst>
          </p:cNvPr>
          <p:cNvGrpSpPr/>
          <p:nvPr/>
        </p:nvGrpSpPr>
        <p:grpSpPr>
          <a:xfrm>
            <a:off x="10686126" y="3405491"/>
            <a:ext cx="184267" cy="877625"/>
            <a:chOff x="10686126" y="3405491"/>
            <a:chExt cx="184267" cy="877625"/>
          </a:xfrm>
        </p:grpSpPr>
        <p:cxnSp>
          <p:nvCxnSpPr>
            <p:cNvPr id="79" name="ตัวเชื่อมต่อตรง 78">
              <a:extLst>
                <a:ext uri="{FF2B5EF4-FFF2-40B4-BE49-F238E27FC236}">
                  <a16:creationId xmlns:a16="http://schemas.microsoft.com/office/drawing/2014/main" id="{6FAB5A29-17FE-E76B-4B15-7B0293612F5E}"/>
                </a:ext>
              </a:extLst>
            </p:cNvPr>
            <p:cNvCxnSpPr>
              <a:cxnSpLocks/>
            </p:cNvCxnSpPr>
            <p:nvPr/>
          </p:nvCxnSpPr>
          <p:spPr>
            <a:xfrm>
              <a:off x="10870393" y="3405491"/>
              <a:ext cx="0" cy="877625"/>
            </a:xfrm>
            <a:prstGeom prst="line">
              <a:avLst/>
            </a:prstGeom>
            <a:ln w="1873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ตัวเชื่อมต่อตรง 116">
              <a:extLst>
                <a:ext uri="{FF2B5EF4-FFF2-40B4-BE49-F238E27FC236}">
                  <a16:creationId xmlns:a16="http://schemas.microsoft.com/office/drawing/2014/main" id="{0931A55F-953E-51D8-1E6C-79CF5605B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86126" y="3423006"/>
              <a:ext cx="0" cy="8497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1" name="รูปภาพ 150">
            <a:hlinkClick r:id="rId4" action="ppaction://hlinksldjump"/>
            <a:extLst>
              <a:ext uri="{FF2B5EF4-FFF2-40B4-BE49-F238E27FC236}">
                <a16:creationId xmlns:a16="http://schemas.microsoft.com/office/drawing/2014/main" id="{E94F0326-3821-E18F-9643-93083F5C4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596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BAC02FC-165B-B211-6259-1C1BCB02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3" y="134998"/>
            <a:ext cx="1838582" cy="1838582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5344D05-7135-AC7D-3645-DF316B8D5B7A}"/>
              </a:ext>
            </a:extLst>
          </p:cNvPr>
          <p:cNvSpPr/>
          <p:nvPr/>
        </p:nvSpPr>
        <p:spPr>
          <a:xfrm flipH="1" flipV="1">
            <a:off x="8011607" y="4143828"/>
            <a:ext cx="4180393" cy="2714172"/>
          </a:xfrm>
          <a:custGeom>
            <a:avLst/>
            <a:gdLst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4136571 w 4136571"/>
              <a:gd name="connsiteY2" fmla="*/ 2235200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36571"/>
              <a:gd name="connsiteY0" fmla="*/ 0 h 2235200"/>
              <a:gd name="connsiteX1" fmla="*/ 4136571 w 4136571"/>
              <a:gd name="connsiteY1" fmla="*/ 0 h 2235200"/>
              <a:gd name="connsiteX2" fmla="*/ 1175657 w 4136571"/>
              <a:gd name="connsiteY2" fmla="*/ 624114 h 2235200"/>
              <a:gd name="connsiteX3" fmla="*/ 0 w 4136571"/>
              <a:gd name="connsiteY3" fmla="*/ 2235200 h 2235200"/>
              <a:gd name="connsiteX4" fmla="*/ 0 w 4136571"/>
              <a:gd name="connsiteY4" fmla="*/ 0 h 2235200"/>
              <a:gd name="connsiteX0" fmla="*/ 0 w 4151085"/>
              <a:gd name="connsiteY0" fmla="*/ 14514 h 2249714"/>
              <a:gd name="connsiteX1" fmla="*/ 4151085 w 4151085"/>
              <a:gd name="connsiteY1" fmla="*/ 0 h 2249714"/>
              <a:gd name="connsiteX2" fmla="*/ 1175657 w 4151085"/>
              <a:gd name="connsiteY2" fmla="*/ 638628 h 2249714"/>
              <a:gd name="connsiteX3" fmla="*/ 0 w 4151085"/>
              <a:gd name="connsiteY3" fmla="*/ 2249714 h 2249714"/>
              <a:gd name="connsiteX4" fmla="*/ 0 w 4151085"/>
              <a:gd name="connsiteY4" fmla="*/ 14514 h 2249714"/>
              <a:gd name="connsiteX0" fmla="*/ 0 w 4180393"/>
              <a:gd name="connsiteY0" fmla="*/ 14514 h 2249714"/>
              <a:gd name="connsiteX1" fmla="*/ 4151085 w 4180393"/>
              <a:gd name="connsiteY1" fmla="*/ 0 h 2249714"/>
              <a:gd name="connsiteX2" fmla="*/ 1175657 w 4180393"/>
              <a:gd name="connsiteY2" fmla="*/ 638628 h 2249714"/>
              <a:gd name="connsiteX3" fmla="*/ 0 w 4180393"/>
              <a:gd name="connsiteY3" fmla="*/ 2249714 h 2249714"/>
              <a:gd name="connsiteX4" fmla="*/ 0 w 4180393"/>
              <a:gd name="connsiteY4" fmla="*/ 14514 h 2249714"/>
              <a:gd name="connsiteX0" fmla="*/ 0 w 4178967"/>
              <a:gd name="connsiteY0" fmla="*/ 14514 h 2249714"/>
              <a:gd name="connsiteX1" fmla="*/ 4151085 w 4178967"/>
              <a:gd name="connsiteY1" fmla="*/ 0 h 2249714"/>
              <a:gd name="connsiteX2" fmla="*/ 1045028 w 4178967"/>
              <a:gd name="connsiteY2" fmla="*/ 1320799 h 2249714"/>
              <a:gd name="connsiteX3" fmla="*/ 0 w 4178967"/>
              <a:gd name="connsiteY3" fmla="*/ 2249714 h 2249714"/>
              <a:gd name="connsiteX4" fmla="*/ 0 w 4178967"/>
              <a:gd name="connsiteY4" fmla="*/ 14514 h 2249714"/>
              <a:gd name="connsiteX0" fmla="*/ 0 w 4178967"/>
              <a:gd name="connsiteY0" fmla="*/ 14514 h 2714172"/>
              <a:gd name="connsiteX1" fmla="*/ 4151085 w 4178967"/>
              <a:gd name="connsiteY1" fmla="*/ 0 h 2714172"/>
              <a:gd name="connsiteX2" fmla="*/ 1045028 w 4178967"/>
              <a:gd name="connsiteY2" fmla="*/ 1320799 h 2714172"/>
              <a:gd name="connsiteX3" fmla="*/ 29028 w 4178967"/>
              <a:gd name="connsiteY3" fmla="*/ 2714172 h 2714172"/>
              <a:gd name="connsiteX4" fmla="*/ 0 w 4178967"/>
              <a:gd name="connsiteY4" fmla="*/ 14514 h 2714172"/>
              <a:gd name="connsiteX0" fmla="*/ 0 w 4180393"/>
              <a:gd name="connsiteY0" fmla="*/ 14514 h 2714172"/>
              <a:gd name="connsiteX1" fmla="*/ 4151085 w 4180393"/>
              <a:gd name="connsiteY1" fmla="*/ 0 h 2714172"/>
              <a:gd name="connsiteX2" fmla="*/ 1175656 w 4180393"/>
              <a:gd name="connsiteY2" fmla="*/ 1494971 h 2714172"/>
              <a:gd name="connsiteX3" fmla="*/ 29028 w 4180393"/>
              <a:gd name="connsiteY3" fmla="*/ 2714172 h 2714172"/>
              <a:gd name="connsiteX4" fmla="*/ 0 w 4180393"/>
              <a:gd name="connsiteY4" fmla="*/ 14514 h 271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393" h="2714172">
                <a:moveTo>
                  <a:pt x="0" y="14514"/>
                </a:moveTo>
                <a:lnTo>
                  <a:pt x="4151085" y="0"/>
                </a:lnTo>
                <a:cubicBezTo>
                  <a:pt x="4465562" y="1417562"/>
                  <a:pt x="2167465" y="1282095"/>
                  <a:pt x="1175656" y="1494971"/>
                </a:cubicBezTo>
                <a:lnTo>
                  <a:pt x="29028" y="2714172"/>
                </a:lnTo>
                <a:lnTo>
                  <a:pt x="0" y="14514"/>
                </a:lnTo>
                <a:close/>
              </a:path>
            </a:pathLst>
          </a:custGeom>
          <a:solidFill>
            <a:srgbClr val="33CFCF"/>
          </a:solidFill>
          <a:ln>
            <a:solidFill>
              <a:srgbClr val="33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2E5BA612-B6EA-B101-CC69-F2F26E16AE4A}"/>
              </a:ext>
            </a:extLst>
          </p:cNvPr>
          <p:cNvSpPr/>
          <p:nvPr/>
        </p:nvSpPr>
        <p:spPr>
          <a:xfrm>
            <a:off x="1652580" y="96702"/>
            <a:ext cx="8886840" cy="838098"/>
          </a:xfrm>
          <a:prstGeom prst="roundRect">
            <a:avLst>
              <a:gd name="adj" fmla="val 50000"/>
            </a:avLst>
          </a:prstGeom>
          <a:solidFill>
            <a:srgbClr val="00A6A2">
              <a:alpha val="89804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ตอนที่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1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B0604020202020204" pitchFamily="34" charset="0"/>
                <a:ea typeface="Source Sans Pro SemiBold" panose="020B0603030403020204" pitchFamily="34" charset="0"/>
                <a:cs typeface="Lato" panose="020B0604020202020204" pitchFamily="34" charset="0"/>
              </a:rPr>
              <a:t>ทฤษฎีดนตรีสากลเบื้องต้น</a:t>
            </a:r>
          </a:p>
        </p:txBody>
      </p: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952E2AF7-CD86-42A4-7B7B-F56BD9C6274E}"/>
              </a:ext>
            </a:extLst>
          </p:cNvPr>
          <p:cNvGrpSpPr/>
          <p:nvPr/>
        </p:nvGrpSpPr>
        <p:grpSpPr>
          <a:xfrm>
            <a:off x="10619797" y="6218195"/>
            <a:ext cx="1464909" cy="466725"/>
            <a:chOff x="10652097" y="6128402"/>
            <a:chExt cx="1464909" cy="466725"/>
          </a:xfrm>
        </p:grpSpPr>
        <p:sp>
          <p:nvSpPr>
            <p:cNvPr id="18" name="ลูกศร: รูปห้าเหลี่ยม 17">
              <a:extLst>
                <a:ext uri="{FF2B5EF4-FFF2-40B4-BE49-F238E27FC236}">
                  <a16:creationId xmlns:a16="http://schemas.microsoft.com/office/drawing/2014/main" id="{E710E5CE-53B0-66A4-4D7D-A0E97A4CAE4B}"/>
                </a:ext>
              </a:extLst>
            </p:cNvPr>
            <p:cNvSpPr/>
            <p:nvPr/>
          </p:nvSpPr>
          <p:spPr>
            <a:xfrm>
              <a:off x="10652097" y="6150697"/>
              <a:ext cx="1464909" cy="444430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F81702B1-7055-B25C-21A5-48A591A9CC8D}"/>
                </a:ext>
              </a:extLst>
            </p:cNvPr>
            <p:cNvSpPr/>
            <p:nvPr/>
          </p:nvSpPr>
          <p:spPr>
            <a:xfrm>
              <a:off x="10652098" y="6128402"/>
              <a:ext cx="1263078" cy="466725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ถัดไป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4920DCA-E36E-58AB-1C92-4A482F776DDE}"/>
              </a:ext>
            </a:extLst>
          </p:cNvPr>
          <p:cNvGrpSpPr/>
          <p:nvPr/>
        </p:nvGrpSpPr>
        <p:grpSpPr>
          <a:xfrm>
            <a:off x="74993" y="6150697"/>
            <a:ext cx="1791718" cy="601723"/>
            <a:chOff x="10335984" y="6161825"/>
            <a:chExt cx="1791718" cy="601723"/>
          </a:xfrm>
        </p:grpSpPr>
        <p:sp>
          <p:nvSpPr>
            <p:cNvPr id="8" name="ลูกศร: รูปห้าเหลี่ยม 7">
              <a:extLst>
                <a:ext uri="{FF2B5EF4-FFF2-40B4-BE49-F238E27FC236}">
                  <a16:creationId xmlns:a16="http://schemas.microsoft.com/office/drawing/2014/main" id="{0468B4EF-DD62-86AA-9333-CE91D79C4F2E}"/>
                </a:ext>
              </a:extLst>
            </p:cNvPr>
            <p:cNvSpPr/>
            <p:nvPr/>
          </p:nvSpPr>
          <p:spPr>
            <a:xfrm flipH="1">
              <a:off x="10335984" y="6256762"/>
              <a:ext cx="1623178" cy="477368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E6212DB8-23B4-F213-9150-DBE04BB8F53E}"/>
                </a:ext>
              </a:extLst>
            </p:cNvPr>
            <p:cNvSpPr/>
            <p:nvPr/>
          </p:nvSpPr>
          <p:spPr>
            <a:xfrm>
              <a:off x="10368285" y="6161825"/>
              <a:ext cx="1759417" cy="601723"/>
            </a:xfrm>
            <a:prstGeom prst="roundRect">
              <a:avLst>
                <a:gd name="adj" fmla="val 30830"/>
              </a:avLst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Leelawadee UI Semilight" panose="020B0402040204020203" pitchFamily="34" charset="-34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ย้อนกลับ</a:t>
              </a:r>
              <a:endPara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0ED699BE-CD82-6AC3-76E5-9AB58D744229}"/>
              </a:ext>
            </a:extLst>
          </p:cNvPr>
          <p:cNvGrpSpPr/>
          <p:nvPr/>
        </p:nvGrpSpPr>
        <p:grpSpPr>
          <a:xfrm>
            <a:off x="533338" y="1860548"/>
            <a:ext cx="4806691" cy="3078457"/>
            <a:chOff x="189346" y="807263"/>
            <a:chExt cx="5231871" cy="6310787"/>
          </a:xfrm>
        </p:grpSpPr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B0589274-047C-31A9-D6E8-143CDF62B882}"/>
                </a:ext>
              </a:extLst>
            </p:cNvPr>
            <p:cNvSpPr/>
            <p:nvPr/>
          </p:nvSpPr>
          <p:spPr>
            <a:xfrm>
              <a:off x="589256" y="1508286"/>
              <a:ext cx="4831961" cy="5609764"/>
            </a:xfrm>
            <a:prstGeom prst="roundRect">
              <a:avLst/>
            </a:prstGeom>
            <a:solidFill>
              <a:schemeClr val="bg1">
                <a:alpha val="6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716C0AE5-F200-8D7A-7049-2A3255922860}"/>
                </a:ext>
              </a:extLst>
            </p:cNvPr>
            <p:cNvSpPr/>
            <p:nvPr/>
          </p:nvSpPr>
          <p:spPr>
            <a:xfrm>
              <a:off x="888492" y="3120940"/>
              <a:ext cx="4372599" cy="35565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725488" algn="thaiDist"/>
              <a:r>
                <a:rPr lang="th-TH" sz="3200" dirty="0"/>
                <a:t>คือ สัญลักษณ์ทางดนตรีที่บันทึกไว้ที่บรรทัดห้าเส้น เพื่อกำหนดระดับเสียงโน้ตที่อยู่ในช่อง และอยู่บนเส้นของบรรทัดห้าเส้น </a:t>
              </a:r>
            </a:p>
          </p:txBody>
        </p:sp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AC3F2CB6-5C5B-5DB8-048E-7A23C6B1AB8D}"/>
                </a:ext>
              </a:extLst>
            </p:cNvPr>
            <p:cNvSpPr/>
            <p:nvPr/>
          </p:nvSpPr>
          <p:spPr>
            <a:xfrm>
              <a:off x="189346" y="807263"/>
              <a:ext cx="3364538" cy="1718087"/>
            </a:xfrm>
            <a:prstGeom prst="roundRect">
              <a:avLst/>
            </a:prstGeom>
            <a:solidFill>
              <a:srgbClr val="FA6F0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4. 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กุญแจ (</a:t>
              </a:r>
              <a:r>
                <a:rPr lang="en-US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Clef</a:t>
              </a:r>
              <a:r>
                <a:rPr lang="th-TH" sz="40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)</a:t>
              </a:r>
            </a:p>
          </p:txBody>
        </p:sp>
      </p:grpSp>
      <p:grpSp>
        <p:nvGrpSpPr>
          <p:cNvPr id="84" name="กลุ่ม 83">
            <a:extLst>
              <a:ext uri="{FF2B5EF4-FFF2-40B4-BE49-F238E27FC236}">
                <a16:creationId xmlns:a16="http://schemas.microsoft.com/office/drawing/2014/main" id="{91C0C695-9592-21B2-8F60-7D859F38357F}"/>
              </a:ext>
            </a:extLst>
          </p:cNvPr>
          <p:cNvGrpSpPr/>
          <p:nvPr/>
        </p:nvGrpSpPr>
        <p:grpSpPr>
          <a:xfrm>
            <a:off x="6416826" y="4892207"/>
            <a:ext cx="4491641" cy="1091600"/>
            <a:chOff x="6416826" y="4892207"/>
            <a:chExt cx="4491641" cy="1091600"/>
          </a:xfrm>
        </p:grpSpPr>
        <p:sp>
          <p:nvSpPr>
            <p:cNvPr id="63" name="สี่เหลี่ยมผืนผ้า: มุมมน 62">
              <a:extLst>
                <a:ext uri="{FF2B5EF4-FFF2-40B4-BE49-F238E27FC236}">
                  <a16:creationId xmlns:a16="http://schemas.microsoft.com/office/drawing/2014/main" id="{74046C80-8F83-4EE1-6170-751FA157EE4E}"/>
                </a:ext>
              </a:extLst>
            </p:cNvPr>
            <p:cNvSpPr/>
            <p:nvPr/>
          </p:nvSpPr>
          <p:spPr>
            <a:xfrm>
              <a:off x="8796671" y="4892207"/>
              <a:ext cx="2111796" cy="4828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Aharoni" panose="02010803020104030203" pitchFamily="2" charset="-79"/>
                  <a:cs typeface="Browallia New" panose="020B0604020202020204" pitchFamily="34" charset="-34"/>
                </a:rPr>
                <a:t>กุญแจฟา</a:t>
              </a:r>
            </a:p>
          </p:txBody>
        </p:sp>
        <p:grpSp>
          <p:nvGrpSpPr>
            <p:cNvPr id="76" name="กลุ่ม 75">
              <a:extLst>
                <a:ext uri="{FF2B5EF4-FFF2-40B4-BE49-F238E27FC236}">
                  <a16:creationId xmlns:a16="http://schemas.microsoft.com/office/drawing/2014/main" id="{5465ACDC-3FA5-23D4-0E92-5D3BC98244B0}"/>
                </a:ext>
              </a:extLst>
            </p:cNvPr>
            <p:cNvGrpSpPr/>
            <p:nvPr/>
          </p:nvGrpSpPr>
          <p:grpSpPr>
            <a:xfrm>
              <a:off x="6416826" y="4917543"/>
              <a:ext cx="2111796" cy="900245"/>
              <a:chOff x="4234803" y="5218431"/>
              <a:chExt cx="2111796" cy="900245"/>
            </a:xfrm>
          </p:grpSpPr>
          <p:grpSp>
            <p:nvGrpSpPr>
              <p:cNvPr id="38" name="กลุ่ม 37">
                <a:extLst>
                  <a:ext uri="{FF2B5EF4-FFF2-40B4-BE49-F238E27FC236}">
                    <a16:creationId xmlns:a16="http://schemas.microsoft.com/office/drawing/2014/main" id="{9EEF9B25-E17A-E1BF-F684-A8486A1FCC61}"/>
                  </a:ext>
                </a:extLst>
              </p:cNvPr>
              <p:cNvGrpSpPr/>
              <p:nvPr/>
            </p:nvGrpSpPr>
            <p:grpSpPr>
              <a:xfrm>
                <a:off x="4234803" y="5239894"/>
                <a:ext cx="2111796" cy="855148"/>
                <a:chOff x="6269568" y="2722635"/>
                <a:chExt cx="5119470" cy="1786961"/>
              </a:xfrm>
            </p:grpSpPr>
            <p:cxnSp>
              <p:nvCxnSpPr>
                <p:cNvPr id="39" name="ตัวเชื่อมต่อตรง 38">
                  <a:extLst>
                    <a:ext uri="{FF2B5EF4-FFF2-40B4-BE49-F238E27FC236}">
                      <a16:creationId xmlns:a16="http://schemas.microsoft.com/office/drawing/2014/main" id="{D1E6110D-043F-085F-7073-4B750C746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9" y="3179657"/>
                  <a:ext cx="511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ตัวเชื่อมต่อตรง 39">
                  <a:extLst>
                    <a:ext uri="{FF2B5EF4-FFF2-40B4-BE49-F238E27FC236}">
                      <a16:creationId xmlns:a16="http://schemas.microsoft.com/office/drawing/2014/main" id="{8A05A0E6-B55B-39E4-61FC-7437A4BBB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067890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ตัวเชื่อมต่อตรง 40">
                  <a:extLst>
                    <a:ext uri="{FF2B5EF4-FFF2-40B4-BE49-F238E27FC236}">
                      <a16:creationId xmlns:a16="http://schemas.microsoft.com/office/drawing/2014/main" id="{386BF0BB-6877-139C-3B9E-06A0E123A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509596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ตัวเชื่อมต่อตรง 41">
                  <a:extLst>
                    <a:ext uri="{FF2B5EF4-FFF2-40B4-BE49-F238E27FC236}">
                      <a16:creationId xmlns:a16="http://schemas.microsoft.com/office/drawing/2014/main" id="{BF6E7A25-F24C-4CB9-AD69-26C955D81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3618385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ตัวเชื่อมต่อตรง 42">
                  <a:extLst>
                    <a:ext uri="{FF2B5EF4-FFF2-40B4-BE49-F238E27FC236}">
                      <a16:creationId xmlns:a16="http://schemas.microsoft.com/office/drawing/2014/main" id="{9621A26B-D3E8-73CE-51ED-57409F9DF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9" y="2722635"/>
                  <a:ext cx="511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รูปภาพ 67" descr="รูปภาพประกอบด้วย ข้อความ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872193D8-953B-DF19-32BD-98EDF76619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873" b="55259" l="50962" r="90625">
                            <a14:foregroundMark x1="58173" y1="36895" x2="53125" y2="29549"/>
                            <a14:foregroundMark x1="72837" y1="26377" x2="62500" y2="24040"/>
                            <a14:foregroundMark x1="56490" y1="26377" x2="64423" y2="25376"/>
                            <a14:foregroundMark x1="90625" y1="29048" x2="85337" y2="28214"/>
                            <a14:foregroundMark x1="86538" y1="36728" x2="87981" y2="38063"/>
                            <a14:foregroundMark x1="86538" y1="29549" x2="86058" y2="282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44" t="23702" r="5989" b="41201"/>
              <a:stretch/>
            </p:blipFill>
            <p:spPr>
              <a:xfrm>
                <a:off x="4514607" y="5218431"/>
                <a:ext cx="849105" cy="900245"/>
              </a:xfrm>
              <a:prstGeom prst="rect">
                <a:avLst/>
              </a:prstGeom>
            </p:spPr>
          </p:pic>
        </p:grpSp>
        <p:sp>
          <p:nvSpPr>
            <p:cNvPr id="77" name="สี่เหลี่ยมผืนผ้า: มุมมน 76">
              <a:extLst>
                <a:ext uri="{FF2B5EF4-FFF2-40B4-BE49-F238E27FC236}">
                  <a16:creationId xmlns:a16="http://schemas.microsoft.com/office/drawing/2014/main" id="{49FE437A-07C7-C6BC-B264-4724C94C7E07}"/>
                </a:ext>
              </a:extLst>
            </p:cNvPr>
            <p:cNvSpPr/>
            <p:nvPr/>
          </p:nvSpPr>
          <p:spPr>
            <a:xfrm>
              <a:off x="8796671" y="5500914"/>
              <a:ext cx="2111796" cy="48289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haroni" panose="02010803020104030203" pitchFamily="2" charset="-79"/>
                  <a:cs typeface="Browallia New" panose="020B0604020202020204" pitchFamily="34" charset="-34"/>
                </a:rPr>
                <a:t>F Clef</a:t>
              </a:r>
              <a:endParaRPr lang="th-TH" b="1" dirty="0">
                <a:latin typeface="Aharoni" panose="02010803020104030203" pitchFamily="2" charset="-79"/>
                <a:cs typeface="Browallia New" panose="020B0604020202020204" pitchFamily="34" charset="-34"/>
              </a:endParaRPr>
            </a:p>
          </p:txBody>
        </p:sp>
      </p:grpSp>
      <p:grpSp>
        <p:nvGrpSpPr>
          <p:cNvPr id="83" name="กลุ่ม 82">
            <a:extLst>
              <a:ext uri="{FF2B5EF4-FFF2-40B4-BE49-F238E27FC236}">
                <a16:creationId xmlns:a16="http://schemas.microsoft.com/office/drawing/2014/main" id="{DE6D5DB2-8561-EC14-8261-352CEC2F431B}"/>
              </a:ext>
            </a:extLst>
          </p:cNvPr>
          <p:cNvGrpSpPr/>
          <p:nvPr/>
        </p:nvGrpSpPr>
        <p:grpSpPr>
          <a:xfrm>
            <a:off x="6416826" y="3192351"/>
            <a:ext cx="4491641" cy="1089659"/>
            <a:chOff x="6416826" y="3192351"/>
            <a:chExt cx="4491641" cy="1089659"/>
          </a:xfrm>
        </p:grpSpPr>
        <p:sp>
          <p:nvSpPr>
            <p:cNvPr id="49" name="สี่เหลี่ยมผืนผ้า: มุมมน 48">
              <a:extLst>
                <a:ext uri="{FF2B5EF4-FFF2-40B4-BE49-F238E27FC236}">
                  <a16:creationId xmlns:a16="http://schemas.microsoft.com/office/drawing/2014/main" id="{BEC99424-E1DB-F415-3D84-7BBEF6A91107}"/>
                </a:ext>
              </a:extLst>
            </p:cNvPr>
            <p:cNvSpPr/>
            <p:nvPr/>
          </p:nvSpPr>
          <p:spPr>
            <a:xfrm>
              <a:off x="8796671" y="3194908"/>
              <a:ext cx="2111796" cy="4828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Aharoni" panose="02010803020104030203" pitchFamily="2" charset="-79"/>
                  <a:cs typeface="Browallia New" panose="020B0604020202020204" pitchFamily="34" charset="-34"/>
                </a:rPr>
                <a:t>กุญแจโด</a:t>
              </a:r>
            </a:p>
          </p:txBody>
        </p:sp>
        <p:grpSp>
          <p:nvGrpSpPr>
            <p:cNvPr id="75" name="กลุ่ม 74">
              <a:extLst>
                <a:ext uri="{FF2B5EF4-FFF2-40B4-BE49-F238E27FC236}">
                  <a16:creationId xmlns:a16="http://schemas.microsoft.com/office/drawing/2014/main" id="{07FA8DC7-D28E-6DD3-5C93-7972B78353F2}"/>
                </a:ext>
              </a:extLst>
            </p:cNvPr>
            <p:cNvGrpSpPr/>
            <p:nvPr/>
          </p:nvGrpSpPr>
          <p:grpSpPr>
            <a:xfrm>
              <a:off x="6416826" y="3192351"/>
              <a:ext cx="2111796" cy="970901"/>
              <a:chOff x="6152973" y="3468562"/>
              <a:chExt cx="2111796" cy="970901"/>
            </a:xfrm>
          </p:grpSpPr>
          <p:grpSp>
            <p:nvGrpSpPr>
              <p:cNvPr id="32" name="กลุ่ม 31">
                <a:extLst>
                  <a:ext uri="{FF2B5EF4-FFF2-40B4-BE49-F238E27FC236}">
                    <a16:creationId xmlns:a16="http://schemas.microsoft.com/office/drawing/2014/main" id="{A22F7552-2AC2-9ADB-65CF-57626A36CB10}"/>
                  </a:ext>
                </a:extLst>
              </p:cNvPr>
              <p:cNvGrpSpPr/>
              <p:nvPr/>
            </p:nvGrpSpPr>
            <p:grpSpPr>
              <a:xfrm>
                <a:off x="6152973" y="3498633"/>
                <a:ext cx="2111796" cy="855148"/>
                <a:chOff x="6269568" y="2722635"/>
                <a:chExt cx="5119470" cy="1786961"/>
              </a:xfrm>
            </p:grpSpPr>
            <p:cxnSp>
              <p:nvCxnSpPr>
                <p:cNvPr id="33" name="ตัวเชื่อมต่อตรง 32">
                  <a:extLst>
                    <a:ext uri="{FF2B5EF4-FFF2-40B4-BE49-F238E27FC236}">
                      <a16:creationId xmlns:a16="http://schemas.microsoft.com/office/drawing/2014/main" id="{61AA33A0-475A-4DB0-E4B7-EED9888F1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3179656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ตัวเชื่อมต่อตรง 33">
                  <a:extLst>
                    <a:ext uri="{FF2B5EF4-FFF2-40B4-BE49-F238E27FC236}">
                      <a16:creationId xmlns:a16="http://schemas.microsoft.com/office/drawing/2014/main" id="{AE7D310F-ACA6-C877-CEA2-9623A8F98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067890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ตัวเชื่อมต่อตรง 34">
                  <a:extLst>
                    <a:ext uri="{FF2B5EF4-FFF2-40B4-BE49-F238E27FC236}">
                      <a16:creationId xmlns:a16="http://schemas.microsoft.com/office/drawing/2014/main" id="{F6F06865-7BE4-7F10-A4C5-D4D2058C1B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509596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ตัวเชื่อมต่อตรง 35">
                  <a:extLst>
                    <a:ext uri="{FF2B5EF4-FFF2-40B4-BE49-F238E27FC236}">
                      <a16:creationId xmlns:a16="http://schemas.microsoft.com/office/drawing/2014/main" id="{348CBA88-D1D4-0FDB-01AB-502FE2C11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3618385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ตัวเชื่อมต่อตรง 36">
                  <a:extLst>
                    <a:ext uri="{FF2B5EF4-FFF2-40B4-BE49-F238E27FC236}">
                      <a16:creationId xmlns:a16="http://schemas.microsoft.com/office/drawing/2014/main" id="{BF37E5C0-CD6E-05B9-121F-97B7FA0FA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9" y="2722635"/>
                  <a:ext cx="511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4" name="รูปภาพ 73" descr="รูปภาพประกอบด้วย ข้อความ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1EBEEACF-21A0-E749-D668-E328A66547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3" t="31502" r="26730" b="9633"/>
              <a:stretch/>
            </p:blipFill>
            <p:spPr>
              <a:xfrm>
                <a:off x="6482605" y="3468562"/>
                <a:ext cx="731146" cy="970901"/>
              </a:xfrm>
              <a:prstGeom prst="rect">
                <a:avLst/>
              </a:prstGeom>
            </p:spPr>
          </p:pic>
        </p:grpSp>
        <p:sp>
          <p:nvSpPr>
            <p:cNvPr id="80" name="สี่เหลี่ยมผืนผ้า: มุมมน 79">
              <a:extLst>
                <a:ext uri="{FF2B5EF4-FFF2-40B4-BE49-F238E27FC236}">
                  <a16:creationId xmlns:a16="http://schemas.microsoft.com/office/drawing/2014/main" id="{224FADD0-2F45-1950-7463-01A064C7A2A6}"/>
                </a:ext>
              </a:extLst>
            </p:cNvPr>
            <p:cNvSpPr/>
            <p:nvPr/>
          </p:nvSpPr>
          <p:spPr>
            <a:xfrm>
              <a:off x="8796671" y="3799117"/>
              <a:ext cx="2111796" cy="48289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haroni" panose="02010803020104030203" pitchFamily="2" charset="-79"/>
                  <a:cs typeface="Browallia New" panose="020B0604020202020204" pitchFamily="34" charset="-34"/>
                </a:rPr>
                <a:t>C Clef</a:t>
              </a:r>
              <a:endParaRPr lang="th-TH" b="1" dirty="0">
                <a:latin typeface="Aharoni" panose="02010803020104030203" pitchFamily="2" charset="-79"/>
                <a:cs typeface="Browallia New" panose="020B0604020202020204" pitchFamily="34" charset="-34"/>
              </a:endParaRPr>
            </a:p>
          </p:txBody>
        </p:sp>
      </p:grpSp>
      <p:grpSp>
        <p:nvGrpSpPr>
          <p:cNvPr id="82" name="กลุ่ม 81">
            <a:extLst>
              <a:ext uri="{FF2B5EF4-FFF2-40B4-BE49-F238E27FC236}">
                <a16:creationId xmlns:a16="http://schemas.microsoft.com/office/drawing/2014/main" id="{6A474797-2B18-0C0F-9C79-D6BACB68E2DF}"/>
              </a:ext>
            </a:extLst>
          </p:cNvPr>
          <p:cNvGrpSpPr/>
          <p:nvPr/>
        </p:nvGrpSpPr>
        <p:grpSpPr>
          <a:xfrm>
            <a:off x="6346599" y="1366139"/>
            <a:ext cx="4561868" cy="1467407"/>
            <a:chOff x="6346599" y="1366139"/>
            <a:chExt cx="4561868" cy="1467407"/>
          </a:xfrm>
        </p:grpSpPr>
        <p:grpSp>
          <p:nvGrpSpPr>
            <p:cNvPr id="47" name="กลุ่ม 46">
              <a:extLst>
                <a:ext uri="{FF2B5EF4-FFF2-40B4-BE49-F238E27FC236}">
                  <a16:creationId xmlns:a16="http://schemas.microsoft.com/office/drawing/2014/main" id="{337C0FEB-9269-A2D1-CA81-D28E011186BE}"/>
                </a:ext>
              </a:extLst>
            </p:cNvPr>
            <p:cNvGrpSpPr/>
            <p:nvPr/>
          </p:nvGrpSpPr>
          <p:grpSpPr>
            <a:xfrm>
              <a:off x="6346599" y="1366139"/>
              <a:ext cx="2111796" cy="1467407"/>
              <a:chOff x="6152973" y="1681465"/>
              <a:chExt cx="2111796" cy="1462292"/>
            </a:xfrm>
          </p:grpSpPr>
          <p:pic>
            <p:nvPicPr>
              <p:cNvPr id="20" name="รูปภาพ 19" descr="รูปภาพประกอบด้วย ภาพตัดปะ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30D01A91-5F6A-A614-C45F-53C7142E6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98889" l="10000" r="90000">
                            <a14:foregroundMark x1="36667" y1="91111" x2="36667" y2="94444"/>
                            <a14:foregroundMark x1="46944" y1="10694" x2="56389" y2="4444"/>
                            <a14:foregroundMark x1="56389" y1="4444" x2="71111" y2="4306"/>
                            <a14:foregroundMark x1="71111" y1="4306" x2="73889" y2="9583"/>
                            <a14:foregroundMark x1="64722" y1="694" x2="65833" y2="694"/>
                            <a14:foregroundMark x1="70278" y1="2361" x2="66111" y2="0"/>
                            <a14:foregroundMark x1="38611" y1="97222" x2="38611" y2="9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6599" y="1681465"/>
                <a:ext cx="731146" cy="1462292"/>
              </a:xfrm>
              <a:prstGeom prst="rect">
                <a:avLst/>
              </a:prstGeom>
            </p:spPr>
          </p:pic>
          <p:grpSp>
            <p:nvGrpSpPr>
              <p:cNvPr id="22" name="กลุ่ม 21">
                <a:extLst>
                  <a:ext uri="{FF2B5EF4-FFF2-40B4-BE49-F238E27FC236}">
                    <a16:creationId xmlns:a16="http://schemas.microsoft.com/office/drawing/2014/main" id="{B4A0C5F2-8A85-996C-B479-3C50C40594F6}"/>
                  </a:ext>
                </a:extLst>
              </p:cNvPr>
              <p:cNvGrpSpPr/>
              <p:nvPr/>
            </p:nvGrpSpPr>
            <p:grpSpPr>
              <a:xfrm>
                <a:off x="6152973" y="1922952"/>
                <a:ext cx="2111796" cy="855148"/>
                <a:chOff x="6269568" y="2722635"/>
                <a:chExt cx="5119470" cy="1786961"/>
              </a:xfrm>
            </p:grpSpPr>
            <p:cxnSp>
              <p:nvCxnSpPr>
                <p:cNvPr id="24" name="ตัวเชื่อมต่อตรง 23">
                  <a:extLst>
                    <a:ext uri="{FF2B5EF4-FFF2-40B4-BE49-F238E27FC236}">
                      <a16:creationId xmlns:a16="http://schemas.microsoft.com/office/drawing/2014/main" id="{1E249EC7-058F-B9C2-A4C7-F5C45A06C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9" y="3179657"/>
                  <a:ext cx="511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ตัวเชื่อมต่อตรง 24">
                  <a:extLst>
                    <a:ext uri="{FF2B5EF4-FFF2-40B4-BE49-F238E27FC236}">
                      <a16:creationId xmlns:a16="http://schemas.microsoft.com/office/drawing/2014/main" id="{2DC8FDB8-18FD-8404-E7D4-40F7109C9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067890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ตัวเชื่อมต่อตรง 25">
                  <a:extLst>
                    <a:ext uri="{FF2B5EF4-FFF2-40B4-BE49-F238E27FC236}">
                      <a16:creationId xmlns:a16="http://schemas.microsoft.com/office/drawing/2014/main" id="{CA9505F9-3020-2960-2A08-432D7A2CA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4509596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ตัวเชื่อมต่อตรง 29">
                  <a:extLst>
                    <a:ext uri="{FF2B5EF4-FFF2-40B4-BE49-F238E27FC236}">
                      <a16:creationId xmlns:a16="http://schemas.microsoft.com/office/drawing/2014/main" id="{35D9350E-E788-5DDE-8DF5-D3FAAFAE2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8" y="3618385"/>
                  <a:ext cx="51194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ตัวเชื่อมต่อตรง 30">
                  <a:extLst>
                    <a:ext uri="{FF2B5EF4-FFF2-40B4-BE49-F238E27FC236}">
                      <a16:creationId xmlns:a16="http://schemas.microsoft.com/office/drawing/2014/main" id="{B30AAB07-2F2B-80BE-2C92-9A1062E79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9569" y="2722635"/>
                  <a:ext cx="511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สี่เหลี่ยมผืนผ้า: มุมมน 47">
              <a:extLst>
                <a:ext uri="{FF2B5EF4-FFF2-40B4-BE49-F238E27FC236}">
                  <a16:creationId xmlns:a16="http://schemas.microsoft.com/office/drawing/2014/main" id="{A521D40D-098F-A3A4-4DB7-07182C635E5E}"/>
                </a:ext>
              </a:extLst>
            </p:cNvPr>
            <p:cNvSpPr/>
            <p:nvPr/>
          </p:nvSpPr>
          <p:spPr>
            <a:xfrm>
              <a:off x="8796671" y="1491851"/>
              <a:ext cx="2111796" cy="4828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latin typeface="Aharoni" panose="02010803020104030203" pitchFamily="2" charset="-79"/>
                  <a:cs typeface="Browallia New" panose="020B0604020202020204" pitchFamily="34" charset="-34"/>
                </a:rPr>
                <a:t>กุญแจซอล</a:t>
              </a:r>
            </a:p>
          </p:txBody>
        </p:sp>
        <p:sp>
          <p:nvSpPr>
            <p:cNvPr id="81" name="สี่เหลี่ยมผืนผ้า: มุมมน 80">
              <a:extLst>
                <a:ext uri="{FF2B5EF4-FFF2-40B4-BE49-F238E27FC236}">
                  <a16:creationId xmlns:a16="http://schemas.microsoft.com/office/drawing/2014/main" id="{201F1E36-6151-01CA-2662-FD2C941C17A7}"/>
                </a:ext>
              </a:extLst>
            </p:cNvPr>
            <p:cNvSpPr/>
            <p:nvPr/>
          </p:nvSpPr>
          <p:spPr>
            <a:xfrm>
              <a:off x="8796671" y="2108085"/>
              <a:ext cx="2111796" cy="48289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7059"/>
              </a:srgb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haroni" panose="02010803020104030203" pitchFamily="2" charset="-79"/>
                  <a:cs typeface="Browallia New" panose="020B0604020202020204" pitchFamily="34" charset="-34"/>
                </a:rPr>
                <a:t>G Clef</a:t>
              </a:r>
              <a:endParaRPr lang="th-TH" b="1" dirty="0">
                <a:latin typeface="Aharoni" panose="02010803020104030203" pitchFamily="2" charset="-79"/>
                <a:cs typeface="Browallia New" panose="020B0604020202020204" pitchFamily="34" charset="-34"/>
              </a:endParaRPr>
            </a:p>
          </p:txBody>
        </p:sp>
      </p:grpSp>
      <p:pic>
        <p:nvPicPr>
          <p:cNvPr id="85" name="รูปภาพ 84">
            <a:hlinkClick r:id="rId9" action="ppaction://hlinksldjump"/>
            <a:extLst>
              <a:ext uri="{FF2B5EF4-FFF2-40B4-BE49-F238E27FC236}">
                <a16:creationId xmlns:a16="http://schemas.microsoft.com/office/drawing/2014/main" id="{9712B5CC-ECCC-1D9E-919C-3F9E25B4C5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" y="82850"/>
            <a:ext cx="991283" cy="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12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2802</Words>
  <Application>Microsoft Office PowerPoint</Application>
  <PresentationFormat>แบบจอกว้าง</PresentationFormat>
  <Paragraphs>520</Paragraphs>
  <Slides>71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71</vt:i4>
      </vt:variant>
    </vt:vector>
  </HeadingPairs>
  <TitlesOfParts>
    <vt:vector size="88" baseType="lpstr">
      <vt:lpstr>Aharoni</vt:lpstr>
      <vt:lpstr>Algerian</vt:lpstr>
      <vt:lpstr>Amasis MT Pro Black</vt:lpstr>
      <vt:lpstr>American Typewriter</vt:lpstr>
      <vt:lpstr>Angsana New</vt:lpstr>
      <vt:lpstr>Arial</vt:lpstr>
      <vt:lpstr>Bahnschrift</vt:lpstr>
      <vt:lpstr>Browallia New</vt:lpstr>
      <vt:lpstr>Calibri</vt:lpstr>
      <vt:lpstr>Calibri Light</vt:lpstr>
      <vt:lpstr>Cambria Math</vt:lpstr>
      <vt:lpstr>Copperplate Gothic Bold</vt:lpstr>
      <vt:lpstr>Cordia New</vt:lpstr>
      <vt:lpstr>Lato</vt:lpstr>
      <vt:lpstr>Lato ExtraBold</vt:lpstr>
      <vt:lpstr>Lato Medium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Napassorn.ploy</dc:creator>
  <cp:lastModifiedBy>Napassorn.ploysj@gmail.com</cp:lastModifiedBy>
  <cp:revision>6</cp:revision>
  <dcterms:created xsi:type="dcterms:W3CDTF">2022-10-15T05:07:58Z</dcterms:created>
  <dcterms:modified xsi:type="dcterms:W3CDTF">2022-10-21T01:37:28Z</dcterms:modified>
</cp:coreProperties>
</file>